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tags/tag1.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15.xml" ContentType="application/vnd.openxmlformats-officedocument.presentationml.notesSlide+xml"/>
  <Override PartName="/ppt/tags/tag4.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8" r:id="rId1"/>
    <p:sldMasterId id="2147483682" r:id="rId2"/>
  </p:sldMasterIdLst>
  <p:notesMasterIdLst>
    <p:notesMasterId r:id="rId71"/>
  </p:notesMasterIdLst>
  <p:handoutMasterIdLst>
    <p:handoutMasterId r:id="rId72"/>
  </p:handoutMasterIdLst>
  <p:sldIdLst>
    <p:sldId id="1789" r:id="rId3"/>
    <p:sldId id="278" r:id="rId4"/>
    <p:sldId id="2164" r:id="rId5"/>
    <p:sldId id="1931" r:id="rId6"/>
    <p:sldId id="1930" r:id="rId7"/>
    <p:sldId id="1933" r:id="rId8"/>
    <p:sldId id="2189" r:id="rId9"/>
    <p:sldId id="499" r:id="rId10"/>
    <p:sldId id="466" r:id="rId11"/>
    <p:sldId id="2183" r:id="rId12"/>
    <p:sldId id="2184" r:id="rId13"/>
    <p:sldId id="1972" r:id="rId14"/>
    <p:sldId id="1993" r:id="rId15"/>
    <p:sldId id="2153" r:id="rId16"/>
    <p:sldId id="1991" r:id="rId17"/>
    <p:sldId id="2154" r:id="rId18"/>
    <p:sldId id="2187" r:id="rId19"/>
    <p:sldId id="2193" r:id="rId20"/>
    <p:sldId id="445" r:id="rId21"/>
    <p:sldId id="419" r:id="rId22"/>
    <p:sldId id="334" r:id="rId23"/>
    <p:sldId id="337" r:id="rId24"/>
    <p:sldId id="333" r:id="rId25"/>
    <p:sldId id="335" r:id="rId26"/>
    <p:sldId id="421" r:id="rId27"/>
    <p:sldId id="423" r:id="rId28"/>
    <p:sldId id="425" r:id="rId29"/>
    <p:sldId id="398" r:id="rId30"/>
    <p:sldId id="426" r:id="rId31"/>
    <p:sldId id="420" r:id="rId32"/>
    <p:sldId id="1800" r:id="rId33"/>
    <p:sldId id="2196" r:id="rId34"/>
    <p:sldId id="1801" r:id="rId35"/>
    <p:sldId id="1804" r:id="rId36"/>
    <p:sldId id="1806" r:id="rId37"/>
    <p:sldId id="1802" r:id="rId38"/>
    <p:sldId id="1816" r:id="rId39"/>
    <p:sldId id="1817" r:id="rId40"/>
    <p:sldId id="1818" r:id="rId41"/>
    <p:sldId id="1819" r:id="rId42"/>
    <p:sldId id="1821" r:id="rId43"/>
    <p:sldId id="2182" r:id="rId44"/>
    <p:sldId id="2197" r:id="rId45"/>
    <p:sldId id="2194" r:id="rId46"/>
    <p:sldId id="2188" r:id="rId47"/>
    <p:sldId id="2036" r:id="rId48"/>
    <p:sldId id="2037" r:id="rId49"/>
    <p:sldId id="2039" r:id="rId50"/>
    <p:sldId id="2040" r:id="rId51"/>
    <p:sldId id="2041" r:id="rId52"/>
    <p:sldId id="2012" r:id="rId53"/>
    <p:sldId id="2013" r:id="rId54"/>
    <p:sldId id="2014" r:id="rId55"/>
    <p:sldId id="2015" r:id="rId56"/>
    <p:sldId id="2016" r:id="rId57"/>
    <p:sldId id="1805" r:id="rId58"/>
    <p:sldId id="2163" r:id="rId59"/>
    <p:sldId id="2171" r:id="rId60"/>
    <p:sldId id="1832" r:id="rId61"/>
    <p:sldId id="1834" r:id="rId62"/>
    <p:sldId id="1835" r:id="rId63"/>
    <p:sldId id="1836" r:id="rId64"/>
    <p:sldId id="1837" r:id="rId65"/>
    <p:sldId id="1841" r:id="rId66"/>
    <p:sldId id="1840" r:id="rId67"/>
    <p:sldId id="2191" r:id="rId68"/>
    <p:sldId id="2195" r:id="rId69"/>
    <p:sldId id="2177" r:id="rId70"/>
  </p:sldIdLst>
  <p:sldSz cx="11880850" cy="6840538"/>
  <p:notesSz cx="9296400" cy="7010400"/>
  <p:defaultTextStyle>
    <a:defPPr>
      <a:defRPr lang="zh-CN"/>
    </a:defPPr>
    <a:lvl1pPr algn="l" rtl="0" fontAlgn="base">
      <a:spcBef>
        <a:spcPct val="0"/>
      </a:spcBef>
      <a:spcAft>
        <a:spcPct val="0"/>
      </a:spcAft>
      <a:defRPr b="1" kern="1200">
        <a:solidFill>
          <a:schemeClr val="tx1"/>
        </a:solidFill>
        <a:latin typeface="Arial" pitchFamily="34" charset="0"/>
        <a:ea typeface="宋体" pitchFamily="2" charset="-122"/>
        <a:cs typeface="+mn-cs"/>
        <a:sym typeface="Symbol" pitchFamily="18" charset="2"/>
      </a:defRPr>
    </a:lvl1pPr>
    <a:lvl2pPr marL="599069" algn="l" rtl="0" fontAlgn="base">
      <a:spcBef>
        <a:spcPct val="0"/>
      </a:spcBef>
      <a:spcAft>
        <a:spcPct val="0"/>
      </a:spcAft>
      <a:defRPr b="1" kern="1200">
        <a:solidFill>
          <a:schemeClr val="tx1"/>
        </a:solidFill>
        <a:latin typeface="Arial" pitchFamily="34" charset="0"/>
        <a:ea typeface="宋体" pitchFamily="2" charset="-122"/>
        <a:cs typeface="+mn-cs"/>
        <a:sym typeface="Symbol" pitchFamily="18" charset="2"/>
      </a:defRPr>
    </a:lvl2pPr>
    <a:lvl3pPr marL="1198138" algn="l" rtl="0" fontAlgn="base">
      <a:spcBef>
        <a:spcPct val="0"/>
      </a:spcBef>
      <a:spcAft>
        <a:spcPct val="0"/>
      </a:spcAft>
      <a:defRPr b="1" kern="1200">
        <a:solidFill>
          <a:schemeClr val="tx1"/>
        </a:solidFill>
        <a:latin typeface="Arial" pitchFamily="34" charset="0"/>
        <a:ea typeface="宋体" pitchFamily="2" charset="-122"/>
        <a:cs typeface="+mn-cs"/>
        <a:sym typeface="Symbol" pitchFamily="18" charset="2"/>
      </a:defRPr>
    </a:lvl3pPr>
    <a:lvl4pPr marL="1797207" algn="l" rtl="0" fontAlgn="base">
      <a:spcBef>
        <a:spcPct val="0"/>
      </a:spcBef>
      <a:spcAft>
        <a:spcPct val="0"/>
      </a:spcAft>
      <a:defRPr b="1" kern="1200">
        <a:solidFill>
          <a:schemeClr val="tx1"/>
        </a:solidFill>
        <a:latin typeface="Arial" pitchFamily="34" charset="0"/>
        <a:ea typeface="宋体" pitchFamily="2" charset="-122"/>
        <a:cs typeface="+mn-cs"/>
        <a:sym typeface="Symbol" pitchFamily="18" charset="2"/>
      </a:defRPr>
    </a:lvl4pPr>
    <a:lvl5pPr marL="2396277" algn="l" rtl="0" fontAlgn="base">
      <a:spcBef>
        <a:spcPct val="0"/>
      </a:spcBef>
      <a:spcAft>
        <a:spcPct val="0"/>
      </a:spcAft>
      <a:defRPr b="1" kern="1200">
        <a:solidFill>
          <a:schemeClr val="tx1"/>
        </a:solidFill>
        <a:latin typeface="Arial" pitchFamily="34" charset="0"/>
        <a:ea typeface="宋体" pitchFamily="2" charset="-122"/>
        <a:cs typeface="+mn-cs"/>
        <a:sym typeface="Symbol" pitchFamily="18" charset="2"/>
      </a:defRPr>
    </a:lvl5pPr>
    <a:lvl6pPr marL="2995346" algn="l" defTabSz="1198138" rtl="0" eaLnBrk="1" latinLnBrk="0" hangingPunct="1">
      <a:defRPr b="1" kern="1200">
        <a:solidFill>
          <a:schemeClr val="tx1"/>
        </a:solidFill>
        <a:latin typeface="Arial" pitchFamily="34" charset="0"/>
        <a:ea typeface="宋体" pitchFamily="2" charset="-122"/>
        <a:cs typeface="+mn-cs"/>
        <a:sym typeface="Symbol" pitchFamily="18" charset="2"/>
      </a:defRPr>
    </a:lvl6pPr>
    <a:lvl7pPr marL="3594415" algn="l" defTabSz="1198138" rtl="0" eaLnBrk="1" latinLnBrk="0" hangingPunct="1">
      <a:defRPr b="1" kern="1200">
        <a:solidFill>
          <a:schemeClr val="tx1"/>
        </a:solidFill>
        <a:latin typeface="Arial" pitchFamily="34" charset="0"/>
        <a:ea typeface="宋体" pitchFamily="2" charset="-122"/>
        <a:cs typeface="+mn-cs"/>
        <a:sym typeface="Symbol" pitchFamily="18" charset="2"/>
      </a:defRPr>
    </a:lvl7pPr>
    <a:lvl8pPr marL="4193484" algn="l" defTabSz="1198138" rtl="0" eaLnBrk="1" latinLnBrk="0" hangingPunct="1">
      <a:defRPr b="1" kern="1200">
        <a:solidFill>
          <a:schemeClr val="tx1"/>
        </a:solidFill>
        <a:latin typeface="Arial" pitchFamily="34" charset="0"/>
        <a:ea typeface="宋体" pitchFamily="2" charset="-122"/>
        <a:cs typeface="+mn-cs"/>
        <a:sym typeface="Symbol" pitchFamily="18" charset="2"/>
      </a:defRPr>
    </a:lvl8pPr>
    <a:lvl9pPr marL="4792553" algn="l" defTabSz="1198138" rtl="0" eaLnBrk="1" latinLnBrk="0" hangingPunct="1">
      <a:defRPr b="1" kern="1200">
        <a:solidFill>
          <a:schemeClr val="tx1"/>
        </a:solidFill>
        <a:latin typeface="Arial" pitchFamily="34" charset="0"/>
        <a:ea typeface="宋体" pitchFamily="2" charset="-122"/>
        <a:cs typeface="+mn-cs"/>
        <a:sym typeface="Symbol" pitchFamily="18" charset="2"/>
      </a:defRPr>
    </a:lvl9pPr>
  </p:defaultTextStyle>
  <p:extLst>
    <p:ext uri="{EFAFB233-063F-42B5-8137-9DF3F51BA10A}">
      <p15:sldGuideLst xmlns:p15="http://schemas.microsoft.com/office/powerpoint/2012/main">
        <p15:guide id="1" orient="horz" pos="2155">
          <p15:clr>
            <a:srgbClr val="A4A3A4"/>
          </p15:clr>
        </p15:guide>
        <p15:guide id="2" pos="3742">
          <p15:clr>
            <a:srgbClr val="A4A3A4"/>
          </p15:clr>
        </p15:guide>
      </p15:sldGuideLst>
    </p:ext>
    <p:ext uri="{2D200454-40CA-4A62-9FC3-DE9A4176ACB9}">
      <p15:notesGuideLst xmlns:p15="http://schemas.microsoft.com/office/powerpoint/2012/main">
        <p15:guide id="1" orient="horz" pos="2208" userDrawn="1">
          <p15:clr>
            <a:srgbClr val="A4A3A4"/>
          </p15:clr>
        </p15:guide>
        <p15:guide id="2" pos="292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5195D3"/>
    <a:srgbClr val="0000CC"/>
    <a:srgbClr val="79ADDD"/>
    <a:srgbClr val="00FFFF"/>
    <a:srgbClr val="FF3300"/>
    <a:srgbClr val="FF0000"/>
    <a:srgbClr val="FFCCCC"/>
    <a:srgbClr val="CCFFFF"/>
    <a:srgbClr val="FFFFCC"/>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中度样式 4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中度样式 4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2833802-FEF1-4C79-8D5D-14CF1EAF98D9}" styleName="浅色样式 2 - 强调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77" autoAdjust="0"/>
    <p:restoredTop sz="86183" autoAdjust="0"/>
  </p:normalViewPr>
  <p:slideViewPr>
    <p:cSldViewPr snapToGrid="0">
      <p:cViewPr varScale="1">
        <p:scale>
          <a:sx n="69" d="100"/>
          <a:sy n="69" d="100"/>
        </p:scale>
        <p:origin x="512" y="40"/>
      </p:cViewPr>
      <p:guideLst>
        <p:guide orient="horz" pos="2155"/>
        <p:guide pos="3742"/>
      </p:guideLst>
    </p:cSldViewPr>
  </p:slideViewPr>
  <p:outlineViewPr>
    <p:cViewPr>
      <p:scale>
        <a:sx n="25" d="100"/>
        <a:sy n="25" d="100"/>
      </p:scale>
      <p:origin x="0" y="0"/>
    </p:cViewPr>
  </p:outlineViewPr>
  <p:notesTextViewPr>
    <p:cViewPr>
      <p:scale>
        <a:sx n="125" d="100"/>
        <a:sy n="125" d="100"/>
      </p:scale>
      <p:origin x="0" y="0"/>
    </p:cViewPr>
  </p:notesTextViewPr>
  <p:sorterViewPr>
    <p:cViewPr>
      <p:scale>
        <a:sx n="200" d="100"/>
        <a:sy n="200" d="100"/>
      </p:scale>
      <p:origin x="0" y="0"/>
    </p:cViewPr>
  </p:sorterViewPr>
  <p:notesViewPr>
    <p:cSldViewPr snapToGrid="0">
      <p:cViewPr varScale="1">
        <p:scale>
          <a:sx n="72" d="100"/>
          <a:sy n="72" d="100"/>
        </p:scale>
        <p:origin x="-1854" y="-108"/>
      </p:cViewPr>
      <p:guideLst>
        <p:guide orient="horz" pos="2208"/>
        <p:guide pos="2928"/>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handoutMaster" Target="handoutMasters/handout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393F6D-021F-4075-8DAF-EE360064B4BD}" type="doc">
      <dgm:prSet loTypeId="urn:microsoft.com/office/officeart/2005/8/layout/radial5" loCatId="relationship" qsTypeId="urn:microsoft.com/office/officeart/2005/8/quickstyle/simple2" qsCatId="simple" csTypeId="urn:microsoft.com/office/officeart/2005/8/colors/colorful3" csCatId="colorful" phldr="1"/>
      <dgm:spPr/>
      <dgm:t>
        <a:bodyPr/>
        <a:lstStyle/>
        <a:p>
          <a:endParaRPr lang="zh-CN" altLang="en-US"/>
        </a:p>
      </dgm:t>
    </dgm:pt>
    <dgm:pt modelId="{574825F6-0EBB-482E-9796-359FB66EA6D9}">
      <dgm:prSet phldrT="[文本]" custT="1"/>
      <dgm:spPr>
        <a:xfrm>
          <a:off x="3021688" y="1957574"/>
          <a:ext cx="1396860" cy="1396860"/>
        </a:xfrm>
        <a:prstGeom prst="ellipse">
          <a:avLst/>
        </a:prstGeom>
        <a:solidFill>
          <a:srgbClr val="C0504D">
            <a:hueOff val="0"/>
            <a:satOff val="0"/>
            <a:lumOff val="0"/>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gm:spPr>
      <dgm:t>
        <a:bodyPr/>
        <a:lstStyle/>
        <a:p>
          <a:pPr>
            <a:buNone/>
          </a:pPr>
          <a:r>
            <a:rPr lang="zh-CN" altLang="en-US" sz="1400" b="1" dirty="0">
              <a:solidFill>
                <a:sysClr val="windowText" lastClr="000000"/>
              </a:solidFill>
              <a:latin typeface="微软雅黑" pitchFamily="34" charset="-122"/>
              <a:ea typeface="微软雅黑" pitchFamily="34" charset="-122"/>
              <a:cs typeface="+mn-cs"/>
            </a:rPr>
            <a:t>人脸</a:t>
          </a:r>
          <a:br>
            <a:rPr lang="en-US" altLang="zh-CN" sz="1400" b="1" dirty="0">
              <a:solidFill>
                <a:sysClr val="windowText" lastClr="000000"/>
              </a:solidFill>
              <a:latin typeface="微软雅黑" pitchFamily="34" charset="-122"/>
              <a:ea typeface="微软雅黑" pitchFamily="34" charset="-122"/>
              <a:cs typeface="+mn-cs"/>
            </a:rPr>
          </a:br>
          <a:r>
            <a:rPr lang="zh-CN" altLang="en-US" sz="1400" b="1" dirty="0">
              <a:solidFill>
                <a:sysClr val="windowText" lastClr="000000"/>
              </a:solidFill>
              <a:latin typeface="微软雅黑" pitchFamily="34" charset="-122"/>
              <a:ea typeface="微软雅黑" pitchFamily="34" charset="-122"/>
              <a:cs typeface="+mn-cs"/>
            </a:rPr>
            <a:t>识别</a:t>
          </a:r>
        </a:p>
      </dgm:t>
    </dgm:pt>
    <dgm:pt modelId="{271E6281-2FF8-45CB-8D29-EE567117E848}" type="parTrans" cxnId="{AA42C887-421B-4B00-BEFB-01214C70D859}">
      <dgm:prSet/>
      <dgm:spPr/>
      <dgm:t>
        <a:bodyPr/>
        <a:lstStyle/>
        <a:p>
          <a:endParaRPr lang="zh-CN" altLang="en-US" sz="1400" b="1">
            <a:latin typeface="微软雅黑" pitchFamily="34" charset="-122"/>
            <a:ea typeface="微软雅黑" pitchFamily="34" charset="-122"/>
          </a:endParaRPr>
        </a:p>
      </dgm:t>
    </dgm:pt>
    <dgm:pt modelId="{DF6AE1CF-E23C-4953-9DCE-07B302EF25B9}" type="sibTrans" cxnId="{AA42C887-421B-4B00-BEFB-01214C70D859}">
      <dgm:prSet/>
      <dgm:spPr/>
      <dgm:t>
        <a:bodyPr/>
        <a:lstStyle/>
        <a:p>
          <a:endParaRPr lang="zh-CN" altLang="en-US" sz="1400" b="1">
            <a:latin typeface="微软雅黑" pitchFamily="34" charset="-122"/>
            <a:ea typeface="微软雅黑" pitchFamily="34" charset="-122"/>
          </a:endParaRPr>
        </a:p>
      </dgm:t>
    </dgm:pt>
    <dgm:pt modelId="{F4D2EB6E-7030-4B65-92CE-5720F4484EA4}">
      <dgm:prSet phldrT="[文本]" custT="1"/>
      <dgm:spPr>
        <a:xfrm>
          <a:off x="3021688" y="2772"/>
          <a:ext cx="1396860" cy="1396860"/>
        </a:xfrm>
        <a:prstGeom prst="ellipse">
          <a:avLst/>
        </a:prstGeom>
        <a:solidFill>
          <a:srgbClr val="9BBB59">
            <a:hueOff val="0"/>
            <a:satOff val="0"/>
            <a:lumOff val="0"/>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gm:spPr>
      <dgm:t>
        <a:bodyPr/>
        <a:lstStyle/>
        <a:p>
          <a:pPr>
            <a:buNone/>
          </a:pPr>
          <a:r>
            <a:rPr lang="zh-CN" altLang="en-US" sz="1400" b="1" dirty="0">
              <a:solidFill>
                <a:srgbClr val="FF0000"/>
              </a:solidFill>
              <a:latin typeface="微软雅黑" pitchFamily="34" charset="-122"/>
              <a:ea typeface="微软雅黑" pitchFamily="34" charset="-122"/>
              <a:cs typeface="+mn-cs"/>
            </a:rPr>
            <a:t>计算机视觉</a:t>
          </a:r>
        </a:p>
      </dgm:t>
    </dgm:pt>
    <dgm:pt modelId="{2115A8E7-7D84-4CA3-B910-5687B2E963BA}" type="parTrans" cxnId="{76F4FC1A-B15E-44E6-B445-116FD3C81217}">
      <dgm:prSet custT="1"/>
      <dgm:spPr>
        <a:xfrm rot="16200000">
          <a:off x="3572264" y="1449506"/>
          <a:ext cx="295708" cy="474932"/>
        </a:xfrm>
        <a:prstGeom prst="rightArrow">
          <a:avLst>
            <a:gd name="adj1" fmla="val 60000"/>
            <a:gd name="adj2" fmla="val 50000"/>
          </a:avLst>
        </a:prstGeom>
        <a:solidFill>
          <a:srgbClr val="9BBB59">
            <a:hueOff val="0"/>
            <a:satOff val="0"/>
            <a:lumOff val="0"/>
            <a:alphaOff val="0"/>
          </a:srgbClr>
        </a:solidFill>
        <a:ln>
          <a:noFill/>
        </a:ln>
        <a:effectLst>
          <a:outerShdw blurRad="40000" dist="20000" dir="5400000" rotWithShape="0">
            <a:srgbClr val="000000">
              <a:alpha val="38000"/>
            </a:srgbClr>
          </a:outerShdw>
        </a:effectLst>
      </dgm:spPr>
      <dgm:t>
        <a:bodyPr/>
        <a:lstStyle/>
        <a:p>
          <a:pPr>
            <a:buNone/>
          </a:pPr>
          <a:endParaRPr lang="zh-CN" altLang="en-US" sz="1000" b="1">
            <a:solidFill>
              <a:sysClr val="window" lastClr="FFFFFF"/>
            </a:solidFill>
            <a:latin typeface="微软雅黑" pitchFamily="34" charset="-122"/>
            <a:ea typeface="微软雅黑" pitchFamily="34" charset="-122"/>
            <a:cs typeface="+mn-cs"/>
          </a:endParaRPr>
        </a:p>
      </dgm:t>
    </dgm:pt>
    <dgm:pt modelId="{FD1834DD-7E3C-4714-8F2F-563DE0EE9330}" type="sibTrans" cxnId="{76F4FC1A-B15E-44E6-B445-116FD3C81217}">
      <dgm:prSet/>
      <dgm:spPr/>
      <dgm:t>
        <a:bodyPr/>
        <a:lstStyle/>
        <a:p>
          <a:endParaRPr lang="zh-CN" altLang="en-US" sz="1400" b="1">
            <a:latin typeface="微软雅黑" pitchFamily="34" charset="-122"/>
            <a:ea typeface="微软雅黑" pitchFamily="34" charset="-122"/>
          </a:endParaRPr>
        </a:p>
      </dgm:t>
    </dgm:pt>
    <dgm:pt modelId="{146A3E46-22E6-4F15-995D-6B007981C63B}">
      <dgm:prSet phldrT="[文本]" custT="1"/>
      <dgm:spPr>
        <a:xfrm>
          <a:off x="4880815" y="1353507"/>
          <a:ext cx="1396860" cy="1396860"/>
        </a:xfrm>
        <a:prstGeom prst="ellipse">
          <a:avLst/>
        </a:prstGeom>
        <a:solidFill>
          <a:srgbClr val="9BBB59">
            <a:hueOff val="2812566"/>
            <a:satOff val="-4220"/>
            <a:lumOff val="-686"/>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gm:spPr>
      <dgm:t>
        <a:bodyPr/>
        <a:lstStyle/>
        <a:p>
          <a:pPr>
            <a:buNone/>
          </a:pPr>
          <a:r>
            <a:rPr lang="zh-CN" altLang="en-US" sz="1400" b="1" dirty="0">
              <a:solidFill>
                <a:sysClr val="window" lastClr="FFFFFF"/>
              </a:solidFill>
              <a:latin typeface="微软雅黑" pitchFamily="34" charset="-122"/>
              <a:ea typeface="微软雅黑" pitchFamily="34" charset="-122"/>
              <a:cs typeface="+mn-cs"/>
            </a:rPr>
            <a:t>机器</a:t>
          </a:r>
          <a:br>
            <a:rPr lang="en-US" altLang="zh-CN" sz="1400" b="1" dirty="0">
              <a:solidFill>
                <a:sysClr val="window" lastClr="FFFFFF"/>
              </a:solidFill>
              <a:latin typeface="微软雅黑" pitchFamily="34" charset="-122"/>
              <a:ea typeface="微软雅黑" pitchFamily="34" charset="-122"/>
              <a:cs typeface="+mn-cs"/>
            </a:rPr>
          </a:br>
          <a:r>
            <a:rPr lang="zh-CN" altLang="en-US" sz="1400" b="1" dirty="0">
              <a:solidFill>
                <a:sysClr val="window" lastClr="FFFFFF"/>
              </a:solidFill>
              <a:latin typeface="微软雅黑" pitchFamily="34" charset="-122"/>
              <a:ea typeface="微软雅黑" pitchFamily="34" charset="-122"/>
              <a:cs typeface="+mn-cs"/>
            </a:rPr>
            <a:t>学习</a:t>
          </a:r>
        </a:p>
      </dgm:t>
    </dgm:pt>
    <dgm:pt modelId="{C8D7CEAC-12D6-42CE-971D-8BAF2990C248}" type="parTrans" cxnId="{8B684E23-C70B-40D3-8DAC-92CA6BA81A80}">
      <dgm:prSet custT="1"/>
      <dgm:spPr>
        <a:xfrm rot="20520000">
          <a:off x="4493868" y="2119091"/>
          <a:ext cx="295708" cy="474932"/>
        </a:xfrm>
        <a:prstGeom prst="rightArrow">
          <a:avLst>
            <a:gd name="adj1" fmla="val 60000"/>
            <a:gd name="adj2" fmla="val 50000"/>
          </a:avLst>
        </a:prstGeom>
        <a:solidFill>
          <a:srgbClr val="9BBB59">
            <a:hueOff val="2812566"/>
            <a:satOff val="-4220"/>
            <a:lumOff val="-686"/>
            <a:alphaOff val="0"/>
          </a:srgbClr>
        </a:solidFill>
        <a:ln>
          <a:noFill/>
        </a:ln>
        <a:effectLst>
          <a:outerShdw blurRad="40000" dist="20000" dir="5400000" rotWithShape="0">
            <a:srgbClr val="000000">
              <a:alpha val="38000"/>
            </a:srgbClr>
          </a:outerShdw>
        </a:effectLst>
      </dgm:spPr>
      <dgm:t>
        <a:bodyPr/>
        <a:lstStyle/>
        <a:p>
          <a:pPr>
            <a:buNone/>
          </a:pPr>
          <a:endParaRPr lang="zh-CN" altLang="en-US" sz="1000" b="1">
            <a:solidFill>
              <a:sysClr val="window" lastClr="FFFFFF"/>
            </a:solidFill>
            <a:latin typeface="微软雅黑" pitchFamily="34" charset="-122"/>
            <a:ea typeface="微软雅黑" pitchFamily="34" charset="-122"/>
            <a:cs typeface="+mn-cs"/>
          </a:endParaRPr>
        </a:p>
      </dgm:t>
    </dgm:pt>
    <dgm:pt modelId="{EAB0C6AB-FA78-4DE0-A251-B335DB1E277E}" type="sibTrans" cxnId="{8B684E23-C70B-40D3-8DAC-92CA6BA81A80}">
      <dgm:prSet/>
      <dgm:spPr/>
      <dgm:t>
        <a:bodyPr/>
        <a:lstStyle/>
        <a:p>
          <a:endParaRPr lang="zh-CN" altLang="en-US" sz="1400" b="1">
            <a:latin typeface="微软雅黑" pitchFamily="34" charset="-122"/>
            <a:ea typeface="微软雅黑" pitchFamily="34" charset="-122"/>
          </a:endParaRPr>
        </a:p>
      </dgm:t>
    </dgm:pt>
    <dgm:pt modelId="{D58B536A-7F38-4D92-BEE6-49EAE7FB291E}">
      <dgm:prSet phldrT="[文本]" custT="1"/>
      <dgm:spPr>
        <a:xfrm>
          <a:off x="1872684" y="3539042"/>
          <a:ext cx="1396860" cy="1396860"/>
        </a:xfrm>
        <a:prstGeom prst="ellipse">
          <a:avLst/>
        </a:prstGeom>
        <a:solidFill>
          <a:srgbClr val="9BBB59">
            <a:hueOff val="8437698"/>
            <a:satOff val="-12660"/>
            <a:lumOff val="-2059"/>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gm:spPr>
      <dgm:t>
        <a:bodyPr/>
        <a:lstStyle/>
        <a:p>
          <a:pPr>
            <a:buNone/>
          </a:pPr>
          <a:r>
            <a:rPr lang="zh-CN" altLang="en-US" sz="1400" b="1" dirty="0">
              <a:solidFill>
                <a:sysClr val="window" lastClr="FFFFFF"/>
              </a:solidFill>
              <a:latin typeface="微软雅黑" pitchFamily="34" charset="-122"/>
              <a:ea typeface="微软雅黑" pitchFamily="34" charset="-122"/>
              <a:cs typeface="+mn-cs"/>
            </a:rPr>
            <a:t>神经</a:t>
          </a:r>
          <a:br>
            <a:rPr lang="en-US" altLang="zh-CN" sz="1400" b="1" dirty="0">
              <a:solidFill>
                <a:sysClr val="window" lastClr="FFFFFF"/>
              </a:solidFill>
              <a:latin typeface="微软雅黑" pitchFamily="34" charset="-122"/>
              <a:ea typeface="微软雅黑" pitchFamily="34" charset="-122"/>
              <a:cs typeface="+mn-cs"/>
            </a:rPr>
          </a:br>
          <a:r>
            <a:rPr lang="zh-CN" altLang="en-US" sz="1400" b="1" dirty="0">
              <a:solidFill>
                <a:sysClr val="window" lastClr="FFFFFF"/>
              </a:solidFill>
              <a:latin typeface="微软雅黑" pitchFamily="34" charset="-122"/>
              <a:ea typeface="微软雅黑" pitchFamily="34" charset="-122"/>
              <a:cs typeface="+mn-cs"/>
            </a:rPr>
            <a:t>计算</a:t>
          </a:r>
        </a:p>
      </dgm:t>
    </dgm:pt>
    <dgm:pt modelId="{16753A1E-B0B9-41D3-92C5-47DD18AE8DC1}" type="parTrans" cxnId="{89180F24-E9F6-4404-94CD-F7260039B6B2}">
      <dgm:prSet custT="1"/>
      <dgm:spPr>
        <a:xfrm rot="7560000">
          <a:off x="3002681" y="3202502"/>
          <a:ext cx="295708" cy="474932"/>
        </a:xfrm>
        <a:prstGeom prst="rightArrow">
          <a:avLst>
            <a:gd name="adj1" fmla="val 60000"/>
            <a:gd name="adj2" fmla="val 50000"/>
          </a:avLst>
        </a:prstGeom>
        <a:solidFill>
          <a:srgbClr val="9BBB59">
            <a:hueOff val="8437698"/>
            <a:satOff val="-12660"/>
            <a:lumOff val="-2059"/>
            <a:alphaOff val="0"/>
          </a:srgbClr>
        </a:solidFill>
        <a:ln>
          <a:noFill/>
        </a:ln>
        <a:effectLst>
          <a:outerShdw blurRad="40000" dist="20000" dir="5400000" rotWithShape="0">
            <a:srgbClr val="000000">
              <a:alpha val="38000"/>
            </a:srgbClr>
          </a:outerShdw>
        </a:effectLst>
      </dgm:spPr>
      <dgm:t>
        <a:bodyPr/>
        <a:lstStyle/>
        <a:p>
          <a:pPr>
            <a:buNone/>
          </a:pPr>
          <a:endParaRPr lang="zh-CN" altLang="en-US" sz="1000" b="1">
            <a:solidFill>
              <a:sysClr val="window" lastClr="FFFFFF"/>
            </a:solidFill>
            <a:latin typeface="微软雅黑" pitchFamily="34" charset="-122"/>
            <a:ea typeface="微软雅黑" pitchFamily="34" charset="-122"/>
            <a:cs typeface="+mn-cs"/>
          </a:endParaRPr>
        </a:p>
      </dgm:t>
    </dgm:pt>
    <dgm:pt modelId="{DE2AE6CA-8B3F-4955-B98E-AEB344582CEC}" type="sibTrans" cxnId="{89180F24-E9F6-4404-94CD-F7260039B6B2}">
      <dgm:prSet/>
      <dgm:spPr/>
      <dgm:t>
        <a:bodyPr/>
        <a:lstStyle/>
        <a:p>
          <a:endParaRPr lang="zh-CN" altLang="en-US" sz="1400" b="1">
            <a:latin typeface="微软雅黑" pitchFamily="34" charset="-122"/>
            <a:ea typeface="微软雅黑" pitchFamily="34" charset="-122"/>
          </a:endParaRPr>
        </a:p>
      </dgm:t>
    </dgm:pt>
    <dgm:pt modelId="{2F36D45C-A527-4B5F-A5D2-1AAD14CB8955}">
      <dgm:prSet phldrT="[文本]" custT="1"/>
      <dgm:spPr>
        <a:xfrm>
          <a:off x="1162560" y="1353507"/>
          <a:ext cx="1396860" cy="1396860"/>
        </a:xfrm>
        <a:prstGeom prst="ellipse">
          <a:avLst/>
        </a:prstGeom>
        <a:solidFill>
          <a:srgbClr val="9BBB59">
            <a:hueOff val="11250264"/>
            <a:satOff val="-16880"/>
            <a:lumOff val="-2745"/>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gm:spPr>
      <dgm:t>
        <a:bodyPr/>
        <a:lstStyle/>
        <a:p>
          <a:pPr>
            <a:buNone/>
          </a:pPr>
          <a:r>
            <a:rPr lang="zh-CN" altLang="en-US" sz="1400" b="1" dirty="0">
              <a:solidFill>
                <a:srgbClr val="FF0000"/>
              </a:solidFill>
              <a:latin typeface="微软雅黑" pitchFamily="34" charset="-122"/>
              <a:ea typeface="微软雅黑" pitchFamily="34" charset="-122"/>
              <a:cs typeface="+mn-cs"/>
            </a:rPr>
            <a:t>模式识别</a:t>
          </a:r>
        </a:p>
      </dgm:t>
    </dgm:pt>
    <dgm:pt modelId="{7A4A4F4C-3C00-44C3-81A5-7EB94A899BB2}" type="parTrans" cxnId="{0A83A106-B384-4055-8F24-9C3AF5FD5554}">
      <dgm:prSet custT="1"/>
      <dgm:spPr>
        <a:xfrm rot="11880000">
          <a:off x="2650659" y="2119091"/>
          <a:ext cx="295708" cy="474932"/>
        </a:xfrm>
        <a:prstGeom prst="rightArrow">
          <a:avLst>
            <a:gd name="adj1" fmla="val 60000"/>
            <a:gd name="adj2" fmla="val 50000"/>
          </a:avLst>
        </a:prstGeom>
        <a:solidFill>
          <a:srgbClr val="9BBB59">
            <a:hueOff val="11250264"/>
            <a:satOff val="-16880"/>
            <a:lumOff val="-2745"/>
            <a:alphaOff val="0"/>
          </a:srgbClr>
        </a:solidFill>
        <a:ln>
          <a:noFill/>
        </a:ln>
        <a:effectLst>
          <a:outerShdw blurRad="40000" dist="20000" dir="5400000" rotWithShape="0">
            <a:srgbClr val="000000">
              <a:alpha val="38000"/>
            </a:srgbClr>
          </a:outerShdw>
        </a:effectLst>
      </dgm:spPr>
      <dgm:t>
        <a:bodyPr/>
        <a:lstStyle/>
        <a:p>
          <a:pPr>
            <a:buNone/>
          </a:pPr>
          <a:endParaRPr lang="zh-CN" altLang="en-US" sz="1000" b="1">
            <a:solidFill>
              <a:sysClr val="window" lastClr="FFFFFF"/>
            </a:solidFill>
            <a:latin typeface="微软雅黑" pitchFamily="34" charset="-122"/>
            <a:ea typeface="微软雅黑" pitchFamily="34" charset="-122"/>
            <a:cs typeface="+mn-cs"/>
          </a:endParaRPr>
        </a:p>
      </dgm:t>
    </dgm:pt>
    <dgm:pt modelId="{93EA6183-6290-4651-B46D-DC44CF7747D5}" type="sibTrans" cxnId="{0A83A106-B384-4055-8F24-9C3AF5FD5554}">
      <dgm:prSet/>
      <dgm:spPr/>
      <dgm:t>
        <a:bodyPr/>
        <a:lstStyle/>
        <a:p>
          <a:endParaRPr lang="zh-CN" altLang="en-US" sz="1400" b="1">
            <a:latin typeface="微软雅黑" pitchFamily="34" charset="-122"/>
            <a:ea typeface="微软雅黑" pitchFamily="34" charset="-122"/>
          </a:endParaRPr>
        </a:p>
      </dgm:t>
    </dgm:pt>
    <dgm:pt modelId="{3CCB738B-F749-48C0-BD41-2BDC7ADDF6A0}">
      <dgm:prSet phldrT="[文本]" custT="1"/>
      <dgm:spPr>
        <a:xfrm>
          <a:off x="4170692" y="3539042"/>
          <a:ext cx="1396860" cy="1396860"/>
        </a:xfrm>
        <a:prstGeom prst="ellipse">
          <a:avLst/>
        </a:prstGeom>
        <a:solidFill>
          <a:srgbClr val="9BBB59">
            <a:hueOff val="5625132"/>
            <a:satOff val="-8440"/>
            <a:lumOff val="-1373"/>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gm:spPr>
      <dgm:t>
        <a:bodyPr/>
        <a:lstStyle/>
        <a:p>
          <a:pPr marL="0" lvl="0" indent="0" algn="ctr" defTabSz="622300">
            <a:lnSpc>
              <a:spcPct val="90000"/>
            </a:lnSpc>
            <a:spcBef>
              <a:spcPct val="0"/>
            </a:spcBef>
            <a:spcAft>
              <a:spcPct val="35000"/>
            </a:spcAft>
            <a:buNone/>
          </a:pPr>
          <a:r>
            <a:rPr lang="zh-CN" altLang="en-US" sz="1400" b="1" kern="1200" dirty="0">
              <a:solidFill>
                <a:prstClr val="white"/>
              </a:solidFill>
              <a:latin typeface="微软雅黑" pitchFamily="34" charset="-122"/>
              <a:ea typeface="微软雅黑" pitchFamily="34" charset="-122"/>
              <a:cs typeface="+mn-cs"/>
            </a:rPr>
            <a:t>人工智能</a:t>
          </a:r>
        </a:p>
      </dgm:t>
    </dgm:pt>
    <dgm:pt modelId="{8D40DEEF-6D59-435A-9A7A-52E795CAFFED}" type="parTrans" cxnId="{24466DC6-7E48-465A-A1F7-9CFA56E6FD3E}">
      <dgm:prSet/>
      <dgm:spPr>
        <a:xfrm rot="3240000">
          <a:off x="4141846" y="3202502"/>
          <a:ext cx="295708" cy="474932"/>
        </a:xfrm>
        <a:prstGeom prst="rightArrow">
          <a:avLst>
            <a:gd name="adj1" fmla="val 60000"/>
            <a:gd name="adj2" fmla="val 50000"/>
          </a:avLst>
        </a:prstGeom>
        <a:solidFill>
          <a:srgbClr val="9BBB59">
            <a:hueOff val="5625132"/>
            <a:satOff val="-8440"/>
            <a:lumOff val="-1373"/>
            <a:alphaOff val="0"/>
          </a:srgbClr>
        </a:solidFill>
        <a:ln>
          <a:noFill/>
        </a:ln>
        <a:effectLst>
          <a:outerShdw blurRad="40000" dist="20000" dir="5400000" rotWithShape="0">
            <a:srgbClr val="000000">
              <a:alpha val="38000"/>
            </a:srgbClr>
          </a:outerShdw>
        </a:effectLst>
      </dgm:spPr>
      <dgm:t>
        <a:bodyPr/>
        <a:lstStyle/>
        <a:p>
          <a:pPr>
            <a:buNone/>
          </a:pPr>
          <a:endParaRPr lang="zh-CN" altLang="en-US">
            <a:solidFill>
              <a:sysClr val="window" lastClr="FFFFFF"/>
            </a:solidFill>
            <a:latin typeface="Arial"/>
            <a:ea typeface="宋体"/>
            <a:cs typeface="+mn-cs"/>
          </a:endParaRPr>
        </a:p>
      </dgm:t>
    </dgm:pt>
    <dgm:pt modelId="{743A2891-AAE6-4383-9B0E-6EB49E9164B2}" type="sibTrans" cxnId="{24466DC6-7E48-465A-A1F7-9CFA56E6FD3E}">
      <dgm:prSet/>
      <dgm:spPr/>
      <dgm:t>
        <a:bodyPr/>
        <a:lstStyle/>
        <a:p>
          <a:endParaRPr lang="zh-CN" altLang="en-US"/>
        </a:p>
      </dgm:t>
    </dgm:pt>
    <dgm:pt modelId="{1D47D93F-37EC-444E-AC49-03A3BD993B82}" type="pres">
      <dgm:prSet presAssocID="{2C393F6D-021F-4075-8DAF-EE360064B4BD}" presName="Name0" presStyleCnt="0">
        <dgm:presLayoutVars>
          <dgm:chMax val="1"/>
          <dgm:dir/>
          <dgm:animLvl val="ctr"/>
          <dgm:resizeHandles val="exact"/>
        </dgm:presLayoutVars>
      </dgm:prSet>
      <dgm:spPr/>
    </dgm:pt>
    <dgm:pt modelId="{3AC8A1A8-786B-41B3-8C94-69BCF69160B9}" type="pres">
      <dgm:prSet presAssocID="{574825F6-0EBB-482E-9796-359FB66EA6D9}" presName="centerShape" presStyleLbl="node0" presStyleIdx="0" presStyleCnt="1"/>
      <dgm:spPr/>
    </dgm:pt>
    <dgm:pt modelId="{FDB2918B-A459-452D-BAA0-6574B1F460C9}" type="pres">
      <dgm:prSet presAssocID="{2115A8E7-7D84-4CA3-B910-5687B2E963BA}" presName="parTrans" presStyleLbl="sibTrans2D1" presStyleIdx="0" presStyleCnt="5"/>
      <dgm:spPr/>
    </dgm:pt>
    <dgm:pt modelId="{57D183F2-1A97-4DFF-8E64-436D146F9A4E}" type="pres">
      <dgm:prSet presAssocID="{2115A8E7-7D84-4CA3-B910-5687B2E963BA}" presName="connectorText" presStyleLbl="sibTrans2D1" presStyleIdx="0" presStyleCnt="5"/>
      <dgm:spPr/>
    </dgm:pt>
    <dgm:pt modelId="{69183E6A-62D8-4CEF-962E-1E8BC782DC99}" type="pres">
      <dgm:prSet presAssocID="{F4D2EB6E-7030-4B65-92CE-5720F4484EA4}" presName="node" presStyleLbl="node1" presStyleIdx="0" presStyleCnt="5">
        <dgm:presLayoutVars>
          <dgm:bulletEnabled val="1"/>
        </dgm:presLayoutVars>
      </dgm:prSet>
      <dgm:spPr/>
    </dgm:pt>
    <dgm:pt modelId="{589151D0-1EE2-46F8-A7E8-F17A52384DA5}" type="pres">
      <dgm:prSet presAssocID="{C8D7CEAC-12D6-42CE-971D-8BAF2990C248}" presName="parTrans" presStyleLbl="sibTrans2D1" presStyleIdx="1" presStyleCnt="5"/>
      <dgm:spPr/>
    </dgm:pt>
    <dgm:pt modelId="{9DC2C898-4396-4FFD-BF63-E134D8ED4C0F}" type="pres">
      <dgm:prSet presAssocID="{C8D7CEAC-12D6-42CE-971D-8BAF2990C248}" presName="connectorText" presStyleLbl="sibTrans2D1" presStyleIdx="1" presStyleCnt="5"/>
      <dgm:spPr/>
    </dgm:pt>
    <dgm:pt modelId="{344C80EF-06DB-47C1-A188-DC8D810DC183}" type="pres">
      <dgm:prSet presAssocID="{146A3E46-22E6-4F15-995D-6B007981C63B}" presName="node" presStyleLbl="node1" presStyleIdx="1" presStyleCnt="5">
        <dgm:presLayoutVars>
          <dgm:bulletEnabled val="1"/>
        </dgm:presLayoutVars>
      </dgm:prSet>
      <dgm:spPr/>
    </dgm:pt>
    <dgm:pt modelId="{C62B79F1-EA9A-420F-9C75-972EA0473358}" type="pres">
      <dgm:prSet presAssocID="{8D40DEEF-6D59-435A-9A7A-52E795CAFFED}" presName="parTrans" presStyleLbl="sibTrans2D1" presStyleIdx="2" presStyleCnt="5"/>
      <dgm:spPr/>
    </dgm:pt>
    <dgm:pt modelId="{0B44CB98-ED35-4B40-87E8-0BEF4ACD7B11}" type="pres">
      <dgm:prSet presAssocID="{8D40DEEF-6D59-435A-9A7A-52E795CAFFED}" presName="connectorText" presStyleLbl="sibTrans2D1" presStyleIdx="2" presStyleCnt="5"/>
      <dgm:spPr/>
    </dgm:pt>
    <dgm:pt modelId="{6129AD20-4389-4CD7-A396-D57849F999DC}" type="pres">
      <dgm:prSet presAssocID="{3CCB738B-F749-48C0-BD41-2BDC7ADDF6A0}" presName="node" presStyleLbl="node1" presStyleIdx="2" presStyleCnt="5">
        <dgm:presLayoutVars>
          <dgm:bulletEnabled val="1"/>
        </dgm:presLayoutVars>
      </dgm:prSet>
      <dgm:spPr/>
    </dgm:pt>
    <dgm:pt modelId="{89C111CA-F3F5-4114-931B-7176C303648D}" type="pres">
      <dgm:prSet presAssocID="{16753A1E-B0B9-41D3-92C5-47DD18AE8DC1}" presName="parTrans" presStyleLbl="sibTrans2D1" presStyleIdx="3" presStyleCnt="5"/>
      <dgm:spPr/>
    </dgm:pt>
    <dgm:pt modelId="{30CFD9F9-A626-4B14-AF30-0B866C87C369}" type="pres">
      <dgm:prSet presAssocID="{16753A1E-B0B9-41D3-92C5-47DD18AE8DC1}" presName="connectorText" presStyleLbl="sibTrans2D1" presStyleIdx="3" presStyleCnt="5"/>
      <dgm:spPr/>
    </dgm:pt>
    <dgm:pt modelId="{D2F1AA90-0FFF-4585-A2E1-3E067E144190}" type="pres">
      <dgm:prSet presAssocID="{D58B536A-7F38-4D92-BEE6-49EAE7FB291E}" presName="node" presStyleLbl="node1" presStyleIdx="3" presStyleCnt="5">
        <dgm:presLayoutVars>
          <dgm:bulletEnabled val="1"/>
        </dgm:presLayoutVars>
      </dgm:prSet>
      <dgm:spPr/>
    </dgm:pt>
    <dgm:pt modelId="{EAC478DB-574D-4600-B6AA-AC72405BC921}" type="pres">
      <dgm:prSet presAssocID="{7A4A4F4C-3C00-44C3-81A5-7EB94A899BB2}" presName="parTrans" presStyleLbl="sibTrans2D1" presStyleIdx="4" presStyleCnt="5"/>
      <dgm:spPr/>
    </dgm:pt>
    <dgm:pt modelId="{D89F28DA-0C9E-4364-B172-7161D2AB1515}" type="pres">
      <dgm:prSet presAssocID="{7A4A4F4C-3C00-44C3-81A5-7EB94A899BB2}" presName="connectorText" presStyleLbl="sibTrans2D1" presStyleIdx="4" presStyleCnt="5"/>
      <dgm:spPr/>
    </dgm:pt>
    <dgm:pt modelId="{D156672F-B883-419B-9757-9DA85F6ECE08}" type="pres">
      <dgm:prSet presAssocID="{2F36D45C-A527-4B5F-A5D2-1AAD14CB8955}" presName="node" presStyleLbl="node1" presStyleIdx="4" presStyleCnt="5">
        <dgm:presLayoutVars>
          <dgm:bulletEnabled val="1"/>
        </dgm:presLayoutVars>
      </dgm:prSet>
      <dgm:spPr/>
    </dgm:pt>
  </dgm:ptLst>
  <dgm:cxnLst>
    <dgm:cxn modelId="{0A83A106-B384-4055-8F24-9C3AF5FD5554}" srcId="{574825F6-0EBB-482E-9796-359FB66EA6D9}" destId="{2F36D45C-A527-4B5F-A5D2-1AAD14CB8955}" srcOrd="4" destOrd="0" parTransId="{7A4A4F4C-3C00-44C3-81A5-7EB94A899BB2}" sibTransId="{93EA6183-6290-4651-B46D-DC44CF7747D5}"/>
    <dgm:cxn modelId="{76F4FC1A-B15E-44E6-B445-116FD3C81217}" srcId="{574825F6-0EBB-482E-9796-359FB66EA6D9}" destId="{F4D2EB6E-7030-4B65-92CE-5720F4484EA4}" srcOrd="0" destOrd="0" parTransId="{2115A8E7-7D84-4CA3-B910-5687B2E963BA}" sibTransId="{FD1834DD-7E3C-4714-8F2F-563DE0EE9330}"/>
    <dgm:cxn modelId="{6F8C391B-C26D-4BEC-B57E-0D99FE40CE86}" type="presOf" srcId="{16753A1E-B0B9-41D3-92C5-47DD18AE8DC1}" destId="{89C111CA-F3F5-4114-931B-7176C303648D}" srcOrd="0" destOrd="0" presId="urn:microsoft.com/office/officeart/2005/8/layout/radial5"/>
    <dgm:cxn modelId="{540CD921-2A31-444A-A17D-CADADF83130D}" type="presOf" srcId="{8D40DEEF-6D59-435A-9A7A-52E795CAFFED}" destId="{C62B79F1-EA9A-420F-9C75-972EA0473358}" srcOrd="0" destOrd="0" presId="urn:microsoft.com/office/officeart/2005/8/layout/radial5"/>
    <dgm:cxn modelId="{8B684E23-C70B-40D3-8DAC-92CA6BA81A80}" srcId="{574825F6-0EBB-482E-9796-359FB66EA6D9}" destId="{146A3E46-22E6-4F15-995D-6B007981C63B}" srcOrd="1" destOrd="0" parTransId="{C8D7CEAC-12D6-42CE-971D-8BAF2990C248}" sibTransId="{EAB0C6AB-FA78-4DE0-A251-B335DB1E277E}"/>
    <dgm:cxn modelId="{89180F24-E9F6-4404-94CD-F7260039B6B2}" srcId="{574825F6-0EBB-482E-9796-359FB66EA6D9}" destId="{D58B536A-7F38-4D92-BEE6-49EAE7FB291E}" srcOrd="3" destOrd="0" parTransId="{16753A1E-B0B9-41D3-92C5-47DD18AE8DC1}" sibTransId="{DE2AE6CA-8B3F-4955-B98E-AEB344582CEC}"/>
    <dgm:cxn modelId="{8D7A7C2A-DAD3-4635-A064-447F5048744D}" type="presOf" srcId="{7A4A4F4C-3C00-44C3-81A5-7EB94A899BB2}" destId="{EAC478DB-574D-4600-B6AA-AC72405BC921}" srcOrd="0" destOrd="0" presId="urn:microsoft.com/office/officeart/2005/8/layout/radial5"/>
    <dgm:cxn modelId="{69ABDC31-02ED-4880-BFC4-D1B0C1340242}" type="presOf" srcId="{8D40DEEF-6D59-435A-9A7A-52E795CAFFED}" destId="{0B44CB98-ED35-4B40-87E8-0BEF4ACD7B11}" srcOrd="1" destOrd="0" presId="urn:microsoft.com/office/officeart/2005/8/layout/radial5"/>
    <dgm:cxn modelId="{F1B10D32-366A-4EBF-B02E-CF0517AE2E07}" type="presOf" srcId="{146A3E46-22E6-4F15-995D-6B007981C63B}" destId="{344C80EF-06DB-47C1-A188-DC8D810DC183}" srcOrd="0" destOrd="0" presId="urn:microsoft.com/office/officeart/2005/8/layout/radial5"/>
    <dgm:cxn modelId="{5407B569-DD08-4D14-BEE9-7642FF91E24D}" type="presOf" srcId="{C8D7CEAC-12D6-42CE-971D-8BAF2990C248}" destId="{9DC2C898-4396-4FFD-BF63-E134D8ED4C0F}" srcOrd="1" destOrd="0" presId="urn:microsoft.com/office/officeart/2005/8/layout/radial5"/>
    <dgm:cxn modelId="{093A6B50-0F0B-466B-AD59-F4B9D433FDD6}" type="presOf" srcId="{3CCB738B-F749-48C0-BD41-2BDC7ADDF6A0}" destId="{6129AD20-4389-4CD7-A396-D57849F999DC}" srcOrd="0" destOrd="0" presId="urn:microsoft.com/office/officeart/2005/8/layout/radial5"/>
    <dgm:cxn modelId="{AA42C887-421B-4B00-BEFB-01214C70D859}" srcId="{2C393F6D-021F-4075-8DAF-EE360064B4BD}" destId="{574825F6-0EBB-482E-9796-359FB66EA6D9}" srcOrd="0" destOrd="0" parTransId="{271E6281-2FF8-45CB-8D29-EE567117E848}" sibTransId="{DF6AE1CF-E23C-4953-9DCE-07B302EF25B9}"/>
    <dgm:cxn modelId="{FDD65E90-4266-45BA-AA20-91FA538DD254}" type="presOf" srcId="{2115A8E7-7D84-4CA3-B910-5687B2E963BA}" destId="{57D183F2-1A97-4DFF-8E64-436D146F9A4E}" srcOrd="1" destOrd="0" presId="urn:microsoft.com/office/officeart/2005/8/layout/radial5"/>
    <dgm:cxn modelId="{D40A3798-C1C8-475C-AFC8-A73A622D1469}" type="presOf" srcId="{2115A8E7-7D84-4CA3-B910-5687B2E963BA}" destId="{FDB2918B-A459-452D-BAA0-6574B1F460C9}" srcOrd="0" destOrd="0" presId="urn:microsoft.com/office/officeart/2005/8/layout/radial5"/>
    <dgm:cxn modelId="{15B52FA1-179B-4C1B-97B2-8921CCDBE610}" type="presOf" srcId="{574825F6-0EBB-482E-9796-359FB66EA6D9}" destId="{3AC8A1A8-786B-41B3-8C94-69BCF69160B9}" srcOrd="0" destOrd="0" presId="urn:microsoft.com/office/officeart/2005/8/layout/radial5"/>
    <dgm:cxn modelId="{412A74A6-0228-49C3-9611-C60FCA938D88}" type="presOf" srcId="{F4D2EB6E-7030-4B65-92CE-5720F4484EA4}" destId="{69183E6A-62D8-4CEF-962E-1E8BC782DC99}" srcOrd="0" destOrd="0" presId="urn:microsoft.com/office/officeart/2005/8/layout/radial5"/>
    <dgm:cxn modelId="{42DD60AE-3EE7-446C-8032-EF8011FDA4D9}" type="presOf" srcId="{7A4A4F4C-3C00-44C3-81A5-7EB94A899BB2}" destId="{D89F28DA-0C9E-4364-B172-7161D2AB1515}" srcOrd="1" destOrd="0" presId="urn:microsoft.com/office/officeart/2005/8/layout/radial5"/>
    <dgm:cxn modelId="{A093F5B5-FC60-43C3-A544-A06A9CECC922}" type="presOf" srcId="{C8D7CEAC-12D6-42CE-971D-8BAF2990C248}" destId="{589151D0-1EE2-46F8-A7E8-F17A52384DA5}" srcOrd="0" destOrd="0" presId="urn:microsoft.com/office/officeart/2005/8/layout/radial5"/>
    <dgm:cxn modelId="{727D79BF-CFD7-4F40-8218-7099623B2353}" type="presOf" srcId="{16753A1E-B0B9-41D3-92C5-47DD18AE8DC1}" destId="{30CFD9F9-A626-4B14-AF30-0B866C87C369}" srcOrd="1" destOrd="0" presId="urn:microsoft.com/office/officeart/2005/8/layout/radial5"/>
    <dgm:cxn modelId="{24466DC6-7E48-465A-A1F7-9CFA56E6FD3E}" srcId="{574825F6-0EBB-482E-9796-359FB66EA6D9}" destId="{3CCB738B-F749-48C0-BD41-2BDC7ADDF6A0}" srcOrd="2" destOrd="0" parTransId="{8D40DEEF-6D59-435A-9A7A-52E795CAFFED}" sibTransId="{743A2891-AAE6-4383-9B0E-6EB49E9164B2}"/>
    <dgm:cxn modelId="{2DDF16CF-97A4-463E-B8E8-43A50CDB9663}" type="presOf" srcId="{2C393F6D-021F-4075-8DAF-EE360064B4BD}" destId="{1D47D93F-37EC-444E-AC49-03A3BD993B82}" srcOrd="0" destOrd="0" presId="urn:microsoft.com/office/officeart/2005/8/layout/radial5"/>
    <dgm:cxn modelId="{64FCE0F1-8A93-4029-8B6F-0BD8ADE9B1FB}" type="presOf" srcId="{D58B536A-7F38-4D92-BEE6-49EAE7FB291E}" destId="{D2F1AA90-0FFF-4585-A2E1-3E067E144190}" srcOrd="0" destOrd="0" presId="urn:microsoft.com/office/officeart/2005/8/layout/radial5"/>
    <dgm:cxn modelId="{F06C05FD-0679-490D-B52C-1FCC211FC611}" type="presOf" srcId="{2F36D45C-A527-4B5F-A5D2-1AAD14CB8955}" destId="{D156672F-B883-419B-9757-9DA85F6ECE08}" srcOrd="0" destOrd="0" presId="urn:microsoft.com/office/officeart/2005/8/layout/radial5"/>
    <dgm:cxn modelId="{A8A87A2E-B60C-4523-A3ED-515F19656B96}" type="presParOf" srcId="{1D47D93F-37EC-444E-AC49-03A3BD993B82}" destId="{3AC8A1A8-786B-41B3-8C94-69BCF69160B9}" srcOrd="0" destOrd="0" presId="urn:microsoft.com/office/officeart/2005/8/layout/radial5"/>
    <dgm:cxn modelId="{AB0BECDB-99C5-42BE-999C-C5DA4CD1FDB2}" type="presParOf" srcId="{1D47D93F-37EC-444E-AC49-03A3BD993B82}" destId="{FDB2918B-A459-452D-BAA0-6574B1F460C9}" srcOrd="1" destOrd="0" presId="urn:microsoft.com/office/officeart/2005/8/layout/radial5"/>
    <dgm:cxn modelId="{9AD90004-32AD-45D0-B1C4-D3DC504B1E65}" type="presParOf" srcId="{FDB2918B-A459-452D-BAA0-6574B1F460C9}" destId="{57D183F2-1A97-4DFF-8E64-436D146F9A4E}" srcOrd="0" destOrd="0" presId="urn:microsoft.com/office/officeart/2005/8/layout/radial5"/>
    <dgm:cxn modelId="{665E2BEB-951F-4E78-A515-B528A1A31983}" type="presParOf" srcId="{1D47D93F-37EC-444E-AC49-03A3BD993B82}" destId="{69183E6A-62D8-4CEF-962E-1E8BC782DC99}" srcOrd="2" destOrd="0" presId="urn:microsoft.com/office/officeart/2005/8/layout/radial5"/>
    <dgm:cxn modelId="{80CEE2CF-2B9F-4D47-9EA0-0D829934E567}" type="presParOf" srcId="{1D47D93F-37EC-444E-AC49-03A3BD993B82}" destId="{589151D0-1EE2-46F8-A7E8-F17A52384DA5}" srcOrd="3" destOrd="0" presId="urn:microsoft.com/office/officeart/2005/8/layout/radial5"/>
    <dgm:cxn modelId="{F9ABF283-957B-45DA-8B34-24D7610993CB}" type="presParOf" srcId="{589151D0-1EE2-46F8-A7E8-F17A52384DA5}" destId="{9DC2C898-4396-4FFD-BF63-E134D8ED4C0F}" srcOrd="0" destOrd="0" presId="urn:microsoft.com/office/officeart/2005/8/layout/radial5"/>
    <dgm:cxn modelId="{28C2D82A-7939-4E33-B127-0722577E275F}" type="presParOf" srcId="{1D47D93F-37EC-444E-AC49-03A3BD993B82}" destId="{344C80EF-06DB-47C1-A188-DC8D810DC183}" srcOrd="4" destOrd="0" presId="urn:microsoft.com/office/officeart/2005/8/layout/radial5"/>
    <dgm:cxn modelId="{8F2DFFA6-2F83-46D9-91A0-9B0A7543F284}" type="presParOf" srcId="{1D47D93F-37EC-444E-AC49-03A3BD993B82}" destId="{C62B79F1-EA9A-420F-9C75-972EA0473358}" srcOrd="5" destOrd="0" presId="urn:microsoft.com/office/officeart/2005/8/layout/radial5"/>
    <dgm:cxn modelId="{91A27CE3-74CA-4BF1-B7C0-40A0E9A40862}" type="presParOf" srcId="{C62B79F1-EA9A-420F-9C75-972EA0473358}" destId="{0B44CB98-ED35-4B40-87E8-0BEF4ACD7B11}" srcOrd="0" destOrd="0" presId="urn:microsoft.com/office/officeart/2005/8/layout/radial5"/>
    <dgm:cxn modelId="{B98F4880-0FB9-4A1A-963B-B50BA810CDE6}" type="presParOf" srcId="{1D47D93F-37EC-444E-AC49-03A3BD993B82}" destId="{6129AD20-4389-4CD7-A396-D57849F999DC}" srcOrd="6" destOrd="0" presId="urn:microsoft.com/office/officeart/2005/8/layout/radial5"/>
    <dgm:cxn modelId="{39CAEE02-96D4-48AB-9C3A-2B4CC21B6502}" type="presParOf" srcId="{1D47D93F-37EC-444E-AC49-03A3BD993B82}" destId="{89C111CA-F3F5-4114-931B-7176C303648D}" srcOrd="7" destOrd="0" presId="urn:microsoft.com/office/officeart/2005/8/layout/radial5"/>
    <dgm:cxn modelId="{6B7ED4E3-D99E-4788-9D5F-952B464E8395}" type="presParOf" srcId="{89C111CA-F3F5-4114-931B-7176C303648D}" destId="{30CFD9F9-A626-4B14-AF30-0B866C87C369}" srcOrd="0" destOrd="0" presId="urn:microsoft.com/office/officeart/2005/8/layout/radial5"/>
    <dgm:cxn modelId="{4C791E79-6534-4022-AC2B-293A17551ACB}" type="presParOf" srcId="{1D47D93F-37EC-444E-AC49-03A3BD993B82}" destId="{D2F1AA90-0FFF-4585-A2E1-3E067E144190}" srcOrd="8" destOrd="0" presId="urn:microsoft.com/office/officeart/2005/8/layout/radial5"/>
    <dgm:cxn modelId="{2C0661AE-F84E-444B-8B26-14624E8D5200}" type="presParOf" srcId="{1D47D93F-37EC-444E-AC49-03A3BD993B82}" destId="{EAC478DB-574D-4600-B6AA-AC72405BC921}" srcOrd="9" destOrd="0" presId="urn:microsoft.com/office/officeart/2005/8/layout/radial5"/>
    <dgm:cxn modelId="{959C1224-BF14-4213-94DA-E3A06306A507}" type="presParOf" srcId="{EAC478DB-574D-4600-B6AA-AC72405BC921}" destId="{D89F28DA-0C9E-4364-B172-7161D2AB1515}" srcOrd="0" destOrd="0" presId="urn:microsoft.com/office/officeart/2005/8/layout/radial5"/>
    <dgm:cxn modelId="{B36B88D5-200F-468F-BC91-9DCF2A579AED}" type="presParOf" srcId="{1D47D93F-37EC-444E-AC49-03A3BD993B82}" destId="{D156672F-B883-419B-9757-9DA85F6ECE08}" srcOrd="10"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817B8C7-4C2F-49E3-B789-5F7F297D9BB5}" type="doc">
      <dgm:prSet loTypeId="urn:microsoft.com/office/officeart/2005/8/layout/radial2" loCatId="relationship" qsTypeId="urn:microsoft.com/office/officeart/2005/8/quickstyle/simple1" qsCatId="simple" csTypeId="urn:microsoft.com/office/officeart/2005/8/colors/colorful1" csCatId="colorful" phldr="1"/>
      <dgm:spPr/>
      <dgm:t>
        <a:bodyPr/>
        <a:lstStyle/>
        <a:p>
          <a:endParaRPr lang="zh-CN" altLang="en-US"/>
        </a:p>
      </dgm:t>
    </dgm:pt>
    <dgm:pt modelId="{76A06BF0-9444-475F-8885-B463513A332A}">
      <dgm:prSet phldrT="[文本]" custT="1"/>
      <dgm:spPr>
        <a:xfrm>
          <a:off x="2151611" y="401"/>
          <a:ext cx="926596" cy="872239"/>
        </a:xfrm>
        <a:prstGeom prst="ellipse">
          <a:avLst/>
        </a:prstGeom>
        <a:solidFill>
          <a:srgbClr val="9BBB59">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marL="0" lvl="0" indent="0" algn="ctr" defTabSz="666750">
            <a:lnSpc>
              <a:spcPct val="70000"/>
            </a:lnSpc>
            <a:spcBef>
              <a:spcPct val="0"/>
            </a:spcBef>
            <a:spcAft>
              <a:spcPts val="0"/>
            </a:spcAft>
            <a:buNone/>
          </a:pPr>
          <a:r>
            <a:rPr lang="zh-CN" altLang="en-US" sz="2800" kern="1200" dirty="0">
              <a:solidFill>
                <a:prstClr val="white"/>
              </a:solidFill>
              <a:latin typeface="微软雅黑" panose="020B0503020204020204" pitchFamily="34" charset="-122"/>
              <a:ea typeface="微软雅黑" panose="020B0503020204020204" pitchFamily="34" charset="-122"/>
              <a:cs typeface="+mn-cs"/>
            </a:rPr>
            <a:t>表情识别</a:t>
          </a:r>
        </a:p>
      </dgm:t>
    </dgm:pt>
    <dgm:pt modelId="{7EE2472C-B608-4B73-B9FD-6907FE2DAE06}" type="parTrans" cxnId="{889BFE45-7A0E-4730-9AFA-38234DA01968}">
      <dgm:prSet/>
      <dgm:spPr>
        <a:xfrm rot="17910582">
          <a:off x="1841998" y="1137007"/>
          <a:ext cx="760834" cy="44208"/>
        </a:xfrm>
        <a:custGeom>
          <a:avLst/>
          <a:gdLst/>
          <a:ahLst/>
          <a:cxnLst/>
          <a:rect l="0" t="0" r="0" b="0"/>
          <a:pathLst>
            <a:path>
              <a:moveTo>
                <a:pt x="0" y="22104"/>
              </a:moveTo>
              <a:lnTo>
                <a:pt x="760834" y="22104"/>
              </a:lnTo>
            </a:path>
          </a:pathLst>
        </a:custGeom>
        <a:noFill/>
        <a:ln w="25400" cap="flat" cmpd="sng" algn="ctr">
          <a:solidFill>
            <a:srgbClr val="4F81BD">
              <a:hueOff val="0"/>
              <a:satOff val="0"/>
              <a:lumOff val="0"/>
              <a:alphaOff val="0"/>
            </a:srgbClr>
          </a:solidFill>
          <a:prstDash val="solid"/>
        </a:ln>
        <a:effectLst/>
      </dgm:spPr>
      <dgm:t>
        <a:bodyPr/>
        <a:lstStyle/>
        <a:p>
          <a:endParaRPr lang="zh-CN" altLang="en-US"/>
        </a:p>
      </dgm:t>
    </dgm:pt>
    <dgm:pt modelId="{C67DDE75-C08F-4F9F-B193-16D8B89F4E93}" type="sibTrans" cxnId="{889BFE45-7A0E-4730-9AFA-38234DA01968}">
      <dgm:prSet/>
      <dgm:spPr/>
      <dgm:t>
        <a:bodyPr/>
        <a:lstStyle/>
        <a:p>
          <a:endParaRPr lang="zh-CN" altLang="en-US"/>
        </a:p>
      </dgm:t>
    </dgm:pt>
    <dgm:pt modelId="{9B89C21C-8F40-4BFC-9D7D-170D992C045E}">
      <dgm:prSet phldrT="[文本]" custT="1"/>
      <dgm:spPr>
        <a:xfrm>
          <a:off x="2747930" y="989609"/>
          <a:ext cx="898326" cy="898326"/>
        </a:xfrm>
        <a:prstGeom prst="ellipse">
          <a:avLst/>
        </a:prstGeom>
        <a:solidFill>
          <a:srgbClr val="8064A2">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marL="0" lvl="0" indent="0" algn="ctr" defTabSz="889000">
            <a:lnSpc>
              <a:spcPct val="70000"/>
            </a:lnSpc>
            <a:spcBef>
              <a:spcPct val="0"/>
            </a:spcBef>
            <a:spcAft>
              <a:spcPts val="0"/>
            </a:spcAft>
            <a:buNone/>
          </a:pPr>
          <a:r>
            <a:rPr lang="zh-CN" altLang="en-US" sz="2800" b="1" kern="1200" dirty="0">
              <a:solidFill>
                <a:srgbClr val="0000CC"/>
              </a:solidFill>
              <a:latin typeface="微软雅黑" panose="020B0503020204020204" pitchFamily="34" charset="-122"/>
              <a:ea typeface="微软雅黑" panose="020B0503020204020204" pitchFamily="34" charset="-122"/>
              <a:cs typeface="+mn-cs"/>
            </a:rPr>
            <a:t>人脸识别</a:t>
          </a:r>
        </a:p>
      </dgm:t>
    </dgm:pt>
    <dgm:pt modelId="{22737C7F-0EFD-4275-8219-5653519D256D}" type="parTrans" cxnId="{4D1CD651-FA57-4260-AEB1-E960361F6884}">
      <dgm:prSet/>
      <dgm:spPr>
        <a:xfrm rot="20287200">
          <a:off x="2260818" y="1684464"/>
          <a:ext cx="538874" cy="44208"/>
        </a:xfrm>
        <a:custGeom>
          <a:avLst/>
          <a:gdLst/>
          <a:ahLst/>
          <a:cxnLst/>
          <a:rect l="0" t="0" r="0" b="0"/>
          <a:pathLst>
            <a:path>
              <a:moveTo>
                <a:pt x="0" y="22104"/>
              </a:moveTo>
              <a:lnTo>
                <a:pt x="538874" y="22104"/>
              </a:lnTo>
            </a:path>
          </a:pathLst>
        </a:custGeom>
        <a:noFill/>
        <a:ln w="25400" cap="flat" cmpd="sng" algn="ctr">
          <a:solidFill>
            <a:srgbClr val="4F81BD">
              <a:hueOff val="0"/>
              <a:satOff val="0"/>
              <a:lumOff val="0"/>
              <a:alphaOff val="0"/>
            </a:srgbClr>
          </a:solidFill>
          <a:prstDash val="solid"/>
        </a:ln>
        <a:effectLst/>
      </dgm:spPr>
      <dgm:t>
        <a:bodyPr/>
        <a:lstStyle/>
        <a:p>
          <a:endParaRPr lang="zh-CN" altLang="en-US"/>
        </a:p>
      </dgm:t>
    </dgm:pt>
    <dgm:pt modelId="{AEAFD986-B159-48B7-A8A8-DA1BB5799397}" type="sibTrans" cxnId="{4D1CD651-FA57-4260-AEB1-E960361F6884}">
      <dgm:prSet/>
      <dgm:spPr/>
      <dgm:t>
        <a:bodyPr/>
        <a:lstStyle/>
        <a:p>
          <a:endParaRPr lang="zh-CN" altLang="en-US"/>
        </a:p>
      </dgm:t>
    </dgm:pt>
    <dgm:pt modelId="{07109FED-79C4-4994-BB93-48225E6218A6}">
      <dgm:prSet phldrT="[文本]" custT="1"/>
      <dgm:spPr>
        <a:xfrm>
          <a:off x="2743107" y="2130797"/>
          <a:ext cx="906043" cy="930549"/>
        </a:xfrm>
        <a:prstGeom prst="ellipse">
          <a:avLst/>
        </a:prstGeom>
        <a:solidFill>
          <a:srgbClr val="4BACC6">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marL="0" lvl="0" indent="0" algn="ctr" defTabSz="889000">
            <a:lnSpc>
              <a:spcPct val="70000"/>
            </a:lnSpc>
            <a:spcBef>
              <a:spcPct val="0"/>
            </a:spcBef>
            <a:spcAft>
              <a:spcPts val="0"/>
            </a:spcAft>
            <a:buNone/>
          </a:pPr>
          <a:r>
            <a:rPr lang="zh-CN" altLang="en-US" sz="2800" b="1" kern="1200" dirty="0">
              <a:solidFill>
                <a:srgbClr val="0000CC"/>
              </a:solidFill>
              <a:latin typeface="微软雅黑" panose="020B0503020204020204" pitchFamily="34" charset="-122"/>
              <a:ea typeface="微软雅黑" panose="020B0503020204020204" pitchFamily="34" charset="-122"/>
              <a:cs typeface="+mn-cs"/>
            </a:rPr>
            <a:t>属性分析</a:t>
          </a:r>
        </a:p>
      </dgm:t>
    </dgm:pt>
    <dgm:pt modelId="{6188480B-9318-40CD-A5EB-08E157F4AC3D}" type="parTrans" cxnId="{9899EF21-E20F-4EED-A045-64F0D8A57A9C}">
      <dgm:prSet/>
      <dgm:spPr>
        <a:xfrm rot="1313597">
          <a:off x="2261028" y="2305167"/>
          <a:ext cx="532423" cy="44208"/>
        </a:xfrm>
        <a:custGeom>
          <a:avLst/>
          <a:gdLst/>
          <a:ahLst/>
          <a:cxnLst/>
          <a:rect l="0" t="0" r="0" b="0"/>
          <a:pathLst>
            <a:path>
              <a:moveTo>
                <a:pt x="0" y="22104"/>
              </a:moveTo>
              <a:lnTo>
                <a:pt x="532423" y="22104"/>
              </a:lnTo>
            </a:path>
          </a:pathLst>
        </a:custGeom>
        <a:noFill/>
        <a:ln w="25400" cap="flat" cmpd="sng" algn="ctr">
          <a:solidFill>
            <a:srgbClr val="4F81BD">
              <a:hueOff val="0"/>
              <a:satOff val="0"/>
              <a:lumOff val="0"/>
              <a:alphaOff val="0"/>
            </a:srgbClr>
          </a:solidFill>
          <a:prstDash val="solid"/>
        </a:ln>
        <a:effectLst/>
      </dgm:spPr>
      <dgm:t>
        <a:bodyPr/>
        <a:lstStyle/>
        <a:p>
          <a:endParaRPr lang="zh-CN" altLang="en-US"/>
        </a:p>
      </dgm:t>
    </dgm:pt>
    <dgm:pt modelId="{B8ECF7C2-87FA-4486-A982-85D0FF63DE12}" type="sibTrans" cxnId="{9899EF21-E20F-4EED-A045-64F0D8A57A9C}">
      <dgm:prSet/>
      <dgm:spPr/>
      <dgm:t>
        <a:bodyPr/>
        <a:lstStyle/>
        <a:p>
          <a:endParaRPr lang="zh-CN" altLang="en-US"/>
        </a:p>
      </dgm:t>
    </dgm:pt>
    <dgm:pt modelId="{E25414B3-A25F-48CF-888B-48FACA1E3762}">
      <dgm:prSet phldrT="[文本]" custT="1"/>
      <dgm:spPr>
        <a:xfrm>
          <a:off x="2164457" y="3133048"/>
          <a:ext cx="906043" cy="930549"/>
        </a:xfrm>
        <a:prstGeom prst="ellipse">
          <a:avLst/>
        </a:prstGeom>
        <a:solidFill>
          <a:srgbClr val="F79646">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marL="0" lvl="0" indent="0" algn="ctr" defTabSz="666750">
            <a:lnSpc>
              <a:spcPct val="90000"/>
            </a:lnSpc>
            <a:spcBef>
              <a:spcPct val="0"/>
            </a:spcBef>
            <a:spcAft>
              <a:spcPct val="35000"/>
            </a:spcAft>
            <a:buNone/>
          </a:pPr>
          <a:r>
            <a:rPr lang="zh-CN" altLang="en-US" sz="2800" kern="1200" dirty="0">
              <a:solidFill>
                <a:prstClr val="white"/>
              </a:solidFill>
              <a:latin typeface="微软雅黑" panose="020B0503020204020204" pitchFamily="34" charset="-122"/>
              <a:ea typeface="微软雅黑" panose="020B0503020204020204" pitchFamily="34" charset="-122"/>
              <a:cs typeface="+mn-cs"/>
            </a:rPr>
            <a:t>唇读</a:t>
          </a:r>
        </a:p>
      </dgm:t>
    </dgm:pt>
    <dgm:pt modelId="{2BC8D48E-C337-469D-9C47-1D8CFDA17554}" type="parTrans" cxnId="{84A9B110-E25B-4B1B-A518-F7A436D60102}">
      <dgm:prSet/>
      <dgm:spPr>
        <a:xfrm rot="3685106">
          <a:off x="1848400" y="2844762"/>
          <a:ext cx="741162" cy="44208"/>
        </a:xfrm>
        <a:custGeom>
          <a:avLst/>
          <a:gdLst/>
          <a:ahLst/>
          <a:cxnLst/>
          <a:rect l="0" t="0" r="0" b="0"/>
          <a:pathLst>
            <a:path>
              <a:moveTo>
                <a:pt x="0" y="22104"/>
              </a:moveTo>
              <a:lnTo>
                <a:pt x="741162" y="22104"/>
              </a:lnTo>
            </a:path>
          </a:pathLst>
        </a:custGeom>
        <a:noFill/>
        <a:ln w="25400" cap="flat" cmpd="sng" algn="ctr">
          <a:solidFill>
            <a:srgbClr val="4F81BD">
              <a:hueOff val="0"/>
              <a:satOff val="0"/>
              <a:lumOff val="0"/>
              <a:alphaOff val="0"/>
            </a:srgbClr>
          </a:solidFill>
          <a:prstDash val="solid"/>
        </a:ln>
        <a:effectLst/>
      </dgm:spPr>
      <dgm:t>
        <a:bodyPr/>
        <a:lstStyle/>
        <a:p>
          <a:endParaRPr lang="zh-CN" altLang="en-US"/>
        </a:p>
      </dgm:t>
    </dgm:pt>
    <dgm:pt modelId="{3B013520-9A6C-4B40-BB63-578D062EF4FB}" type="sibTrans" cxnId="{84A9B110-E25B-4B1B-A518-F7A436D60102}">
      <dgm:prSet/>
      <dgm:spPr/>
      <dgm:t>
        <a:bodyPr/>
        <a:lstStyle/>
        <a:p>
          <a:endParaRPr lang="zh-CN" altLang="en-US"/>
        </a:p>
      </dgm:t>
    </dgm:pt>
    <dgm:pt modelId="{80A28297-78FB-4304-8F05-237A0302A9CB}" type="pres">
      <dgm:prSet presAssocID="{2817B8C7-4C2F-49E3-B789-5F7F297D9BB5}" presName="composite" presStyleCnt="0">
        <dgm:presLayoutVars>
          <dgm:chMax val="5"/>
          <dgm:dir/>
          <dgm:animLvl val="ctr"/>
          <dgm:resizeHandles val="exact"/>
        </dgm:presLayoutVars>
      </dgm:prSet>
      <dgm:spPr/>
    </dgm:pt>
    <dgm:pt modelId="{B4E2EA77-BFA3-49CC-B6F4-FAC244DCD7E3}" type="pres">
      <dgm:prSet presAssocID="{2817B8C7-4C2F-49E3-B789-5F7F297D9BB5}" presName="cycle" presStyleCnt="0"/>
      <dgm:spPr/>
    </dgm:pt>
    <dgm:pt modelId="{A93B58DF-1396-4B07-A892-32004A6EBEE2}" type="pres">
      <dgm:prSet presAssocID="{2817B8C7-4C2F-49E3-B789-5F7F297D9BB5}" presName="centerShape" presStyleCnt="0"/>
      <dgm:spPr/>
    </dgm:pt>
    <dgm:pt modelId="{B937906C-0CF6-4E4D-89CC-12D8DD77E8E5}" type="pres">
      <dgm:prSet presAssocID="{2817B8C7-4C2F-49E3-B789-5F7F297D9BB5}" presName="connSite" presStyleLbl="node1" presStyleIdx="0" presStyleCnt="5"/>
      <dgm:spPr/>
    </dgm:pt>
    <dgm:pt modelId="{435902A7-1FE2-4804-8C89-1D8B56E04C87}" type="pres">
      <dgm:prSet presAssocID="{2817B8C7-4C2F-49E3-B789-5F7F297D9BB5}" presName="visible" presStyleLbl="node1" presStyleIdx="0" presStyleCnt="5"/>
      <dgm:spPr>
        <a:xfrm>
          <a:off x="1007597" y="1268816"/>
          <a:ext cx="1497210" cy="1497210"/>
        </a:xfrm>
        <a:prstGeom prst="ellipse">
          <a:avLst/>
        </a:prstGeom>
        <a:solidFill>
          <a:sysClr val="window" lastClr="FFFFFF"/>
        </a:solidFill>
        <a:ln w="25400" cap="flat" cmpd="sng" algn="ctr">
          <a:solidFill>
            <a:sysClr val="window" lastClr="FFFFFF">
              <a:hueOff val="0"/>
              <a:satOff val="0"/>
              <a:lumOff val="0"/>
              <a:alphaOff val="0"/>
            </a:sysClr>
          </a:solidFill>
          <a:prstDash val="solid"/>
        </a:ln>
        <a:effectLst/>
      </dgm:spPr>
    </dgm:pt>
    <dgm:pt modelId="{DBBD82E4-4F72-4570-985E-5F1411EEE0FC}" type="pres">
      <dgm:prSet presAssocID="{7EE2472C-B608-4B73-B9FD-6907FE2DAE06}" presName="Name25" presStyleLbl="parChTrans1D1" presStyleIdx="0" presStyleCnt="4"/>
      <dgm:spPr/>
    </dgm:pt>
    <dgm:pt modelId="{5091B94C-1F08-4492-8263-4600B05AE723}" type="pres">
      <dgm:prSet presAssocID="{76A06BF0-9444-475F-8885-B463513A332A}" presName="node" presStyleCnt="0"/>
      <dgm:spPr/>
    </dgm:pt>
    <dgm:pt modelId="{54AB996C-AD7E-4811-897B-D42A672E1F9A}" type="pres">
      <dgm:prSet presAssocID="{76A06BF0-9444-475F-8885-B463513A332A}" presName="parentNode" presStyleLbl="node1" presStyleIdx="1" presStyleCnt="5" custScaleX="102470" custScaleY="97096" custLinFactNeighborX="24433" custLinFactNeighborY="11803">
        <dgm:presLayoutVars>
          <dgm:chMax val="1"/>
          <dgm:bulletEnabled val="1"/>
        </dgm:presLayoutVars>
      </dgm:prSet>
      <dgm:spPr/>
    </dgm:pt>
    <dgm:pt modelId="{82607071-DEBD-42AB-8204-F7811D1A0CAF}" type="pres">
      <dgm:prSet presAssocID="{76A06BF0-9444-475F-8885-B463513A332A}" presName="childNode" presStyleLbl="revTx" presStyleIdx="0" presStyleCnt="0">
        <dgm:presLayoutVars>
          <dgm:bulletEnabled val="1"/>
        </dgm:presLayoutVars>
      </dgm:prSet>
      <dgm:spPr/>
    </dgm:pt>
    <dgm:pt modelId="{45942959-5E9D-49D6-BF00-A2F437FB5AF0}" type="pres">
      <dgm:prSet presAssocID="{22737C7F-0EFD-4275-8219-5653519D256D}" presName="Name25" presStyleLbl="parChTrans1D1" presStyleIdx="1" presStyleCnt="4"/>
      <dgm:spPr/>
    </dgm:pt>
    <dgm:pt modelId="{FB1A2852-994D-4BF7-B679-8D31E67C4D57}" type="pres">
      <dgm:prSet presAssocID="{9B89C21C-8F40-4BFC-9D7D-170D992C045E}" presName="node" presStyleCnt="0"/>
      <dgm:spPr/>
    </dgm:pt>
    <dgm:pt modelId="{89AD4AA0-4BA0-4FA4-991A-041216A495E5}" type="pres">
      <dgm:prSet presAssocID="{9B89C21C-8F40-4BFC-9D7D-170D992C045E}" presName="parentNode" presStyleLbl="node1" presStyleIdx="2" presStyleCnt="5" custLinFactNeighborX="8774" custLinFactNeighborY="-7667">
        <dgm:presLayoutVars>
          <dgm:chMax val="1"/>
          <dgm:bulletEnabled val="1"/>
        </dgm:presLayoutVars>
      </dgm:prSet>
      <dgm:spPr/>
    </dgm:pt>
    <dgm:pt modelId="{88221E80-96F6-4734-A263-3B3242462EFA}" type="pres">
      <dgm:prSet presAssocID="{9B89C21C-8F40-4BFC-9D7D-170D992C045E}" presName="childNode" presStyleLbl="revTx" presStyleIdx="0" presStyleCnt="0">
        <dgm:presLayoutVars>
          <dgm:bulletEnabled val="1"/>
        </dgm:presLayoutVars>
      </dgm:prSet>
      <dgm:spPr/>
    </dgm:pt>
    <dgm:pt modelId="{80BEBEBB-6EA5-470D-AB46-75E951311EAF}" type="pres">
      <dgm:prSet presAssocID="{6188480B-9318-40CD-A5EB-08E157F4AC3D}" presName="Name25" presStyleLbl="parChTrans1D1" presStyleIdx="2" presStyleCnt="4"/>
      <dgm:spPr/>
    </dgm:pt>
    <dgm:pt modelId="{4328DCEA-2C04-4BAD-BEFC-FC8FD8FF6768}" type="pres">
      <dgm:prSet presAssocID="{07109FED-79C4-4994-BB93-48225E6218A6}" presName="node" presStyleCnt="0"/>
      <dgm:spPr/>
    </dgm:pt>
    <dgm:pt modelId="{C880D42F-E3CC-47BA-8F99-450F6132BB42}" type="pres">
      <dgm:prSet presAssocID="{07109FED-79C4-4994-BB93-48225E6218A6}" presName="parentNode" presStyleLbl="node1" presStyleIdx="3" presStyleCnt="5" custScaleX="100859" custScaleY="103587" custLinFactNeighborX="15794" custLinFactNeighborY="-13164">
        <dgm:presLayoutVars>
          <dgm:chMax val="1"/>
          <dgm:bulletEnabled val="1"/>
        </dgm:presLayoutVars>
      </dgm:prSet>
      <dgm:spPr/>
    </dgm:pt>
    <dgm:pt modelId="{9B6E70AD-64BF-49F6-A632-2F320BC5A889}" type="pres">
      <dgm:prSet presAssocID="{07109FED-79C4-4994-BB93-48225E6218A6}" presName="childNode" presStyleLbl="revTx" presStyleIdx="0" presStyleCnt="0">
        <dgm:presLayoutVars>
          <dgm:bulletEnabled val="1"/>
        </dgm:presLayoutVars>
      </dgm:prSet>
      <dgm:spPr/>
    </dgm:pt>
    <dgm:pt modelId="{2A472529-0A34-4E0F-A2A3-9FA29DF7ED73}" type="pres">
      <dgm:prSet presAssocID="{2BC8D48E-C337-469D-9C47-1D8CFDA17554}" presName="Name25" presStyleLbl="parChTrans1D1" presStyleIdx="3" presStyleCnt="4"/>
      <dgm:spPr/>
    </dgm:pt>
    <dgm:pt modelId="{DB0E9EA8-D78C-4D7B-969C-1DF234A520CC}" type="pres">
      <dgm:prSet presAssocID="{E25414B3-A25F-48CF-888B-48FACA1E3762}" presName="node" presStyleCnt="0"/>
      <dgm:spPr/>
    </dgm:pt>
    <dgm:pt modelId="{0A73066E-D35D-4453-9F45-80468C1C4A6A}" type="pres">
      <dgm:prSet presAssocID="{E25414B3-A25F-48CF-888B-48FACA1E3762}" presName="parentNode" presStyleLbl="node1" presStyleIdx="4" presStyleCnt="5" custScaleX="100859" custScaleY="103587" custLinFactNeighborX="21563" custLinFactNeighborY="-23505">
        <dgm:presLayoutVars>
          <dgm:chMax val="1"/>
          <dgm:bulletEnabled val="1"/>
        </dgm:presLayoutVars>
      </dgm:prSet>
      <dgm:spPr/>
    </dgm:pt>
    <dgm:pt modelId="{70D5B26F-5E98-4D5D-8578-CC58A82C02F7}" type="pres">
      <dgm:prSet presAssocID="{E25414B3-A25F-48CF-888B-48FACA1E3762}" presName="childNode" presStyleLbl="revTx" presStyleIdx="0" presStyleCnt="0">
        <dgm:presLayoutVars>
          <dgm:bulletEnabled val="1"/>
        </dgm:presLayoutVars>
      </dgm:prSet>
      <dgm:spPr/>
    </dgm:pt>
  </dgm:ptLst>
  <dgm:cxnLst>
    <dgm:cxn modelId="{84A9B110-E25B-4B1B-A518-F7A436D60102}" srcId="{2817B8C7-4C2F-49E3-B789-5F7F297D9BB5}" destId="{E25414B3-A25F-48CF-888B-48FACA1E3762}" srcOrd="3" destOrd="0" parTransId="{2BC8D48E-C337-469D-9C47-1D8CFDA17554}" sibTransId="{3B013520-9A6C-4B40-BB63-578D062EF4FB}"/>
    <dgm:cxn modelId="{9899EF21-E20F-4EED-A045-64F0D8A57A9C}" srcId="{2817B8C7-4C2F-49E3-B789-5F7F297D9BB5}" destId="{07109FED-79C4-4994-BB93-48225E6218A6}" srcOrd="2" destOrd="0" parTransId="{6188480B-9318-40CD-A5EB-08E157F4AC3D}" sibTransId="{B8ECF7C2-87FA-4486-A982-85D0FF63DE12}"/>
    <dgm:cxn modelId="{0D64D722-3479-4466-816C-C02BEBCFCA8B}" type="presOf" srcId="{6188480B-9318-40CD-A5EB-08E157F4AC3D}" destId="{80BEBEBB-6EA5-470D-AB46-75E951311EAF}" srcOrd="0" destOrd="0" presId="urn:microsoft.com/office/officeart/2005/8/layout/radial2"/>
    <dgm:cxn modelId="{FB09D45E-2861-428C-9B5D-4187B0406FF4}" type="presOf" srcId="{9B89C21C-8F40-4BFC-9D7D-170D992C045E}" destId="{89AD4AA0-4BA0-4FA4-991A-041216A495E5}" srcOrd="0" destOrd="0" presId="urn:microsoft.com/office/officeart/2005/8/layout/radial2"/>
    <dgm:cxn modelId="{889BFE45-7A0E-4730-9AFA-38234DA01968}" srcId="{2817B8C7-4C2F-49E3-B789-5F7F297D9BB5}" destId="{76A06BF0-9444-475F-8885-B463513A332A}" srcOrd="0" destOrd="0" parTransId="{7EE2472C-B608-4B73-B9FD-6907FE2DAE06}" sibTransId="{C67DDE75-C08F-4F9F-B193-16D8B89F4E93}"/>
    <dgm:cxn modelId="{019B6D67-C889-4397-9CE2-ED64E0EFC601}" type="presOf" srcId="{76A06BF0-9444-475F-8885-B463513A332A}" destId="{54AB996C-AD7E-4811-897B-D42A672E1F9A}" srcOrd="0" destOrd="0" presId="urn:microsoft.com/office/officeart/2005/8/layout/radial2"/>
    <dgm:cxn modelId="{CA093B49-7E1B-4EDA-A9F9-EF884ABE1AEC}" type="presOf" srcId="{2817B8C7-4C2F-49E3-B789-5F7F297D9BB5}" destId="{80A28297-78FB-4304-8F05-237A0302A9CB}" srcOrd="0" destOrd="0" presId="urn:microsoft.com/office/officeart/2005/8/layout/radial2"/>
    <dgm:cxn modelId="{4D1CD651-FA57-4260-AEB1-E960361F6884}" srcId="{2817B8C7-4C2F-49E3-B789-5F7F297D9BB5}" destId="{9B89C21C-8F40-4BFC-9D7D-170D992C045E}" srcOrd="1" destOrd="0" parTransId="{22737C7F-0EFD-4275-8219-5653519D256D}" sibTransId="{AEAFD986-B159-48B7-A8A8-DA1BB5799397}"/>
    <dgm:cxn modelId="{36D7CC52-73B5-4E05-91BC-523022DB8C2A}" type="presOf" srcId="{22737C7F-0EFD-4275-8219-5653519D256D}" destId="{45942959-5E9D-49D6-BF00-A2F437FB5AF0}" srcOrd="0" destOrd="0" presId="urn:microsoft.com/office/officeart/2005/8/layout/radial2"/>
    <dgm:cxn modelId="{09BF2C8B-1473-4C69-8B28-28521BFCF034}" type="presOf" srcId="{7EE2472C-B608-4B73-B9FD-6907FE2DAE06}" destId="{DBBD82E4-4F72-4570-985E-5F1411EEE0FC}" srcOrd="0" destOrd="0" presId="urn:microsoft.com/office/officeart/2005/8/layout/radial2"/>
    <dgm:cxn modelId="{511CB593-4CE6-454A-ACCD-DB06E82973FB}" type="presOf" srcId="{2BC8D48E-C337-469D-9C47-1D8CFDA17554}" destId="{2A472529-0A34-4E0F-A2A3-9FA29DF7ED73}" srcOrd="0" destOrd="0" presId="urn:microsoft.com/office/officeart/2005/8/layout/radial2"/>
    <dgm:cxn modelId="{B072DDA0-B153-4825-9B38-4DE31F7DD355}" type="presOf" srcId="{E25414B3-A25F-48CF-888B-48FACA1E3762}" destId="{0A73066E-D35D-4453-9F45-80468C1C4A6A}" srcOrd="0" destOrd="0" presId="urn:microsoft.com/office/officeart/2005/8/layout/radial2"/>
    <dgm:cxn modelId="{D02CE6DD-EEA4-4C73-A084-173DA7E1BB6F}" type="presOf" srcId="{07109FED-79C4-4994-BB93-48225E6218A6}" destId="{C880D42F-E3CC-47BA-8F99-450F6132BB42}" srcOrd="0" destOrd="0" presId="urn:microsoft.com/office/officeart/2005/8/layout/radial2"/>
    <dgm:cxn modelId="{646BF928-F218-48AC-B867-96D8A7922658}" type="presParOf" srcId="{80A28297-78FB-4304-8F05-237A0302A9CB}" destId="{B4E2EA77-BFA3-49CC-B6F4-FAC244DCD7E3}" srcOrd="0" destOrd="0" presId="urn:microsoft.com/office/officeart/2005/8/layout/radial2"/>
    <dgm:cxn modelId="{03502863-C129-490A-9976-1D3639264A94}" type="presParOf" srcId="{B4E2EA77-BFA3-49CC-B6F4-FAC244DCD7E3}" destId="{A93B58DF-1396-4B07-A892-32004A6EBEE2}" srcOrd="0" destOrd="0" presId="urn:microsoft.com/office/officeart/2005/8/layout/radial2"/>
    <dgm:cxn modelId="{29DA9EDF-8B6B-4830-BB99-1EA07D472035}" type="presParOf" srcId="{A93B58DF-1396-4B07-A892-32004A6EBEE2}" destId="{B937906C-0CF6-4E4D-89CC-12D8DD77E8E5}" srcOrd="0" destOrd="0" presId="urn:microsoft.com/office/officeart/2005/8/layout/radial2"/>
    <dgm:cxn modelId="{B9B08B9B-39B8-459F-887E-A86ED780E342}" type="presParOf" srcId="{A93B58DF-1396-4B07-A892-32004A6EBEE2}" destId="{435902A7-1FE2-4804-8C89-1D8B56E04C87}" srcOrd="1" destOrd="0" presId="urn:microsoft.com/office/officeart/2005/8/layout/radial2"/>
    <dgm:cxn modelId="{BD680A64-FFC7-48DA-A0B9-4B3DF8482EC9}" type="presParOf" srcId="{B4E2EA77-BFA3-49CC-B6F4-FAC244DCD7E3}" destId="{DBBD82E4-4F72-4570-985E-5F1411EEE0FC}" srcOrd="1" destOrd="0" presId="urn:microsoft.com/office/officeart/2005/8/layout/radial2"/>
    <dgm:cxn modelId="{CBAB6F0B-10CC-404E-B8E5-20A0C3BCF4B7}" type="presParOf" srcId="{B4E2EA77-BFA3-49CC-B6F4-FAC244DCD7E3}" destId="{5091B94C-1F08-4492-8263-4600B05AE723}" srcOrd="2" destOrd="0" presId="urn:microsoft.com/office/officeart/2005/8/layout/radial2"/>
    <dgm:cxn modelId="{4B8DB3AB-98C3-4A25-B695-9A458E0038B8}" type="presParOf" srcId="{5091B94C-1F08-4492-8263-4600B05AE723}" destId="{54AB996C-AD7E-4811-897B-D42A672E1F9A}" srcOrd="0" destOrd="0" presId="urn:microsoft.com/office/officeart/2005/8/layout/radial2"/>
    <dgm:cxn modelId="{5EF5AD61-074C-4450-BC1E-A10AB419DF29}" type="presParOf" srcId="{5091B94C-1F08-4492-8263-4600B05AE723}" destId="{82607071-DEBD-42AB-8204-F7811D1A0CAF}" srcOrd="1" destOrd="0" presId="urn:microsoft.com/office/officeart/2005/8/layout/radial2"/>
    <dgm:cxn modelId="{8BC7653D-6A05-4121-97F6-843DBA06459F}" type="presParOf" srcId="{B4E2EA77-BFA3-49CC-B6F4-FAC244DCD7E3}" destId="{45942959-5E9D-49D6-BF00-A2F437FB5AF0}" srcOrd="3" destOrd="0" presId="urn:microsoft.com/office/officeart/2005/8/layout/radial2"/>
    <dgm:cxn modelId="{671EE17E-E267-4470-89CC-708379EA140D}" type="presParOf" srcId="{B4E2EA77-BFA3-49CC-B6F4-FAC244DCD7E3}" destId="{FB1A2852-994D-4BF7-B679-8D31E67C4D57}" srcOrd="4" destOrd="0" presId="urn:microsoft.com/office/officeart/2005/8/layout/radial2"/>
    <dgm:cxn modelId="{7A9264EB-FA72-4365-BA16-0E69C88DB470}" type="presParOf" srcId="{FB1A2852-994D-4BF7-B679-8D31E67C4D57}" destId="{89AD4AA0-4BA0-4FA4-991A-041216A495E5}" srcOrd="0" destOrd="0" presId="urn:microsoft.com/office/officeart/2005/8/layout/radial2"/>
    <dgm:cxn modelId="{8069998F-D1C8-41DE-BBEF-637936FE3B4A}" type="presParOf" srcId="{FB1A2852-994D-4BF7-B679-8D31E67C4D57}" destId="{88221E80-96F6-4734-A263-3B3242462EFA}" srcOrd="1" destOrd="0" presId="urn:microsoft.com/office/officeart/2005/8/layout/radial2"/>
    <dgm:cxn modelId="{9A49DBF0-80E8-4861-ACC4-B1D1C1EE53F8}" type="presParOf" srcId="{B4E2EA77-BFA3-49CC-B6F4-FAC244DCD7E3}" destId="{80BEBEBB-6EA5-470D-AB46-75E951311EAF}" srcOrd="5" destOrd="0" presId="urn:microsoft.com/office/officeart/2005/8/layout/radial2"/>
    <dgm:cxn modelId="{9829BCCB-32D4-4851-8E32-C3E944089E9A}" type="presParOf" srcId="{B4E2EA77-BFA3-49CC-B6F4-FAC244DCD7E3}" destId="{4328DCEA-2C04-4BAD-BEFC-FC8FD8FF6768}" srcOrd="6" destOrd="0" presId="urn:microsoft.com/office/officeart/2005/8/layout/radial2"/>
    <dgm:cxn modelId="{90AEC807-2729-482E-AB40-A4157703E014}" type="presParOf" srcId="{4328DCEA-2C04-4BAD-BEFC-FC8FD8FF6768}" destId="{C880D42F-E3CC-47BA-8F99-450F6132BB42}" srcOrd="0" destOrd="0" presId="urn:microsoft.com/office/officeart/2005/8/layout/radial2"/>
    <dgm:cxn modelId="{F36DBF0B-93DD-4A86-87A5-A4CEE49B19A3}" type="presParOf" srcId="{4328DCEA-2C04-4BAD-BEFC-FC8FD8FF6768}" destId="{9B6E70AD-64BF-49F6-A632-2F320BC5A889}" srcOrd="1" destOrd="0" presId="urn:microsoft.com/office/officeart/2005/8/layout/radial2"/>
    <dgm:cxn modelId="{33DB6188-6758-4C97-A27F-FCAA1791266A}" type="presParOf" srcId="{B4E2EA77-BFA3-49CC-B6F4-FAC244DCD7E3}" destId="{2A472529-0A34-4E0F-A2A3-9FA29DF7ED73}" srcOrd="7" destOrd="0" presId="urn:microsoft.com/office/officeart/2005/8/layout/radial2"/>
    <dgm:cxn modelId="{95808076-6CF7-4103-8A37-C182E9BE26FF}" type="presParOf" srcId="{B4E2EA77-BFA3-49CC-B6F4-FAC244DCD7E3}" destId="{DB0E9EA8-D78C-4D7B-969C-1DF234A520CC}" srcOrd="8" destOrd="0" presId="urn:microsoft.com/office/officeart/2005/8/layout/radial2"/>
    <dgm:cxn modelId="{5E4E903A-0859-4812-8946-75C4B9CEC6D3}" type="presParOf" srcId="{DB0E9EA8-D78C-4D7B-969C-1DF234A520CC}" destId="{0A73066E-D35D-4453-9F45-80468C1C4A6A}" srcOrd="0" destOrd="0" presId="urn:microsoft.com/office/officeart/2005/8/layout/radial2"/>
    <dgm:cxn modelId="{CFDDFFBC-086E-4AA4-94CB-4A77BE8F4EF4}" type="presParOf" srcId="{DB0E9EA8-D78C-4D7B-969C-1DF234A520CC}" destId="{70D5B26F-5E98-4D5D-8578-CC58A82C02F7}" srcOrd="1" destOrd="0" presId="urn:microsoft.com/office/officeart/2005/8/layout/radial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C8A1A8-786B-41B3-8C94-69BCF69160B9}">
      <dsp:nvSpPr>
        <dsp:cNvPr id="0" name=""/>
        <dsp:cNvSpPr/>
      </dsp:nvSpPr>
      <dsp:spPr>
        <a:xfrm>
          <a:off x="3021688" y="1957574"/>
          <a:ext cx="1396860" cy="1396860"/>
        </a:xfrm>
        <a:prstGeom prst="ellipse">
          <a:avLst/>
        </a:prstGeom>
        <a:solidFill>
          <a:srgbClr val="C0504D">
            <a:hueOff val="0"/>
            <a:satOff val="0"/>
            <a:lumOff val="0"/>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zh-CN" altLang="en-US" sz="1400" b="1" kern="1200" dirty="0">
              <a:solidFill>
                <a:sysClr val="windowText" lastClr="000000"/>
              </a:solidFill>
              <a:latin typeface="微软雅黑" pitchFamily="34" charset="-122"/>
              <a:ea typeface="微软雅黑" pitchFamily="34" charset="-122"/>
              <a:cs typeface="+mn-cs"/>
            </a:rPr>
            <a:t>人脸</a:t>
          </a:r>
          <a:br>
            <a:rPr lang="en-US" altLang="zh-CN" sz="1400" b="1" kern="1200" dirty="0">
              <a:solidFill>
                <a:sysClr val="windowText" lastClr="000000"/>
              </a:solidFill>
              <a:latin typeface="微软雅黑" pitchFamily="34" charset="-122"/>
              <a:ea typeface="微软雅黑" pitchFamily="34" charset="-122"/>
              <a:cs typeface="+mn-cs"/>
            </a:rPr>
          </a:br>
          <a:r>
            <a:rPr lang="zh-CN" altLang="en-US" sz="1400" b="1" kern="1200" dirty="0">
              <a:solidFill>
                <a:sysClr val="windowText" lastClr="000000"/>
              </a:solidFill>
              <a:latin typeface="微软雅黑" pitchFamily="34" charset="-122"/>
              <a:ea typeface="微软雅黑" pitchFamily="34" charset="-122"/>
              <a:cs typeface="+mn-cs"/>
            </a:rPr>
            <a:t>识别</a:t>
          </a:r>
        </a:p>
      </dsp:txBody>
      <dsp:txXfrm>
        <a:off x="3226253" y="2162139"/>
        <a:ext cx="987730" cy="987730"/>
      </dsp:txXfrm>
    </dsp:sp>
    <dsp:sp modelId="{FDB2918B-A459-452D-BAA0-6574B1F460C9}">
      <dsp:nvSpPr>
        <dsp:cNvPr id="0" name=""/>
        <dsp:cNvSpPr/>
      </dsp:nvSpPr>
      <dsp:spPr>
        <a:xfrm rot="16200000">
          <a:off x="3572264" y="1449506"/>
          <a:ext cx="295708" cy="474932"/>
        </a:xfrm>
        <a:prstGeom prst="rightArrow">
          <a:avLst>
            <a:gd name="adj1" fmla="val 60000"/>
            <a:gd name="adj2" fmla="val 50000"/>
          </a:avLst>
        </a:prstGeom>
        <a:solidFill>
          <a:srgbClr val="9BBB59">
            <a:hueOff val="0"/>
            <a:satOff val="0"/>
            <a:lumOff val="0"/>
            <a:alphaOff val="0"/>
          </a:srgb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zh-CN" altLang="en-US" sz="1000" b="1" kern="1200">
            <a:solidFill>
              <a:sysClr val="window" lastClr="FFFFFF"/>
            </a:solidFill>
            <a:latin typeface="微软雅黑" pitchFamily="34" charset="-122"/>
            <a:ea typeface="微软雅黑" pitchFamily="34" charset="-122"/>
            <a:cs typeface="+mn-cs"/>
          </a:endParaRPr>
        </a:p>
      </dsp:txBody>
      <dsp:txXfrm>
        <a:off x="3616620" y="1588848"/>
        <a:ext cx="206996" cy="284960"/>
      </dsp:txXfrm>
    </dsp:sp>
    <dsp:sp modelId="{69183E6A-62D8-4CEF-962E-1E8BC782DC99}">
      <dsp:nvSpPr>
        <dsp:cNvPr id="0" name=""/>
        <dsp:cNvSpPr/>
      </dsp:nvSpPr>
      <dsp:spPr>
        <a:xfrm>
          <a:off x="3021688" y="2772"/>
          <a:ext cx="1396860" cy="1396860"/>
        </a:xfrm>
        <a:prstGeom prst="ellipse">
          <a:avLst/>
        </a:prstGeom>
        <a:solidFill>
          <a:srgbClr val="9BBB59">
            <a:hueOff val="0"/>
            <a:satOff val="0"/>
            <a:lumOff val="0"/>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zh-CN" altLang="en-US" sz="1400" b="1" kern="1200" dirty="0">
              <a:solidFill>
                <a:srgbClr val="FF0000"/>
              </a:solidFill>
              <a:latin typeface="微软雅黑" pitchFamily="34" charset="-122"/>
              <a:ea typeface="微软雅黑" pitchFamily="34" charset="-122"/>
              <a:cs typeface="+mn-cs"/>
            </a:rPr>
            <a:t>计算机视觉</a:t>
          </a:r>
        </a:p>
      </dsp:txBody>
      <dsp:txXfrm>
        <a:off x="3226253" y="207337"/>
        <a:ext cx="987730" cy="987730"/>
      </dsp:txXfrm>
    </dsp:sp>
    <dsp:sp modelId="{589151D0-1EE2-46F8-A7E8-F17A52384DA5}">
      <dsp:nvSpPr>
        <dsp:cNvPr id="0" name=""/>
        <dsp:cNvSpPr/>
      </dsp:nvSpPr>
      <dsp:spPr>
        <a:xfrm rot="20520000">
          <a:off x="4493868" y="2119091"/>
          <a:ext cx="295708" cy="474932"/>
        </a:xfrm>
        <a:prstGeom prst="rightArrow">
          <a:avLst>
            <a:gd name="adj1" fmla="val 60000"/>
            <a:gd name="adj2" fmla="val 50000"/>
          </a:avLst>
        </a:prstGeom>
        <a:solidFill>
          <a:srgbClr val="9BBB59">
            <a:hueOff val="2812566"/>
            <a:satOff val="-4220"/>
            <a:lumOff val="-686"/>
            <a:alphaOff val="0"/>
          </a:srgb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zh-CN" altLang="en-US" sz="1000" b="1" kern="1200">
            <a:solidFill>
              <a:sysClr val="window" lastClr="FFFFFF"/>
            </a:solidFill>
            <a:latin typeface="微软雅黑" pitchFamily="34" charset="-122"/>
            <a:ea typeface="微软雅黑" pitchFamily="34" charset="-122"/>
            <a:cs typeface="+mn-cs"/>
          </a:endParaRPr>
        </a:p>
      </dsp:txBody>
      <dsp:txXfrm>
        <a:off x="4496039" y="2227784"/>
        <a:ext cx="206996" cy="284960"/>
      </dsp:txXfrm>
    </dsp:sp>
    <dsp:sp modelId="{344C80EF-06DB-47C1-A188-DC8D810DC183}">
      <dsp:nvSpPr>
        <dsp:cNvPr id="0" name=""/>
        <dsp:cNvSpPr/>
      </dsp:nvSpPr>
      <dsp:spPr>
        <a:xfrm>
          <a:off x="4880815" y="1353507"/>
          <a:ext cx="1396860" cy="1396860"/>
        </a:xfrm>
        <a:prstGeom prst="ellipse">
          <a:avLst/>
        </a:prstGeom>
        <a:solidFill>
          <a:srgbClr val="9BBB59">
            <a:hueOff val="2812566"/>
            <a:satOff val="-4220"/>
            <a:lumOff val="-686"/>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zh-CN" altLang="en-US" sz="1400" b="1" kern="1200" dirty="0">
              <a:solidFill>
                <a:sysClr val="window" lastClr="FFFFFF"/>
              </a:solidFill>
              <a:latin typeface="微软雅黑" pitchFamily="34" charset="-122"/>
              <a:ea typeface="微软雅黑" pitchFamily="34" charset="-122"/>
              <a:cs typeface="+mn-cs"/>
            </a:rPr>
            <a:t>机器</a:t>
          </a:r>
          <a:br>
            <a:rPr lang="en-US" altLang="zh-CN" sz="1400" b="1" kern="1200" dirty="0">
              <a:solidFill>
                <a:sysClr val="window" lastClr="FFFFFF"/>
              </a:solidFill>
              <a:latin typeface="微软雅黑" pitchFamily="34" charset="-122"/>
              <a:ea typeface="微软雅黑" pitchFamily="34" charset="-122"/>
              <a:cs typeface="+mn-cs"/>
            </a:rPr>
          </a:br>
          <a:r>
            <a:rPr lang="zh-CN" altLang="en-US" sz="1400" b="1" kern="1200" dirty="0">
              <a:solidFill>
                <a:sysClr val="window" lastClr="FFFFFF"/>
              </a:solidFill>
              <a:latin typeface="微软雅黑" pitchFamily="34" charset="-122"/>
              <a:ea typeface="微软雅黑" pitchFamily="34" charset="-122"/>
              <a:cs typeface="+mn-cs"/>
            </a:rPr>
            <a:t>学习</a:t>
          </a:r>
        </a:p>
      </dsp:txBody>
      <dsp:txXfrm>
        <a:off x="5085380" y="1558072"/>
        <a:ext cx="987730" cy="987730"/>
      </dsp:txXfrm>
    </dsp:sp>
    <dsp:sp modelId="{C62B79F1-EA9A-420F-9C75-972EA0473358}">
      <dsp:nvSpPr>
        <dsp:cNvPr id="0" name=""/>
        <dsp:cNvSpPr/>
      </dsp:nvSpPr>
      <dsp:spPr>
        <a:xfrm rot="3240000">
          <a:off x="4141846" y="3202502"/>
          <a:ext cx="295708" cy="474932"/>
        </a:xfrm>
        <a:prstGeom prst="rightArrow">
          <a:avLst>
            <a:gd name="adj1" fmla="val 60000"/>
            <a:gd name="adj2" fmla="val 50000"/>
          </a:avLst>
        </a:prstGeom>
        <a:solidFill>
          <a:srgbClr val="9BBB59">
            <a:hueOff val="5625132"/>
            <a:satOff val="-8440"/>
            <a:lumOff val="-1373"/>
            <a:alphaOff val="0"/>
          </a:srgb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933450">
            <a:lnSpc>
              <a:spcPct val="90000"/>
            </a:lnSpc>
            <a:spcBef>
              <a:spcPct val="0"/>
            </a:spcBef>
            <a:spcAft>
              <a:spcPct val="35000"/>
            </a:spcAft>
            <a:buNone/>
          </a:pPr>
          <a:endParaRPr lang="zh-CN" altLang="en-US" sz="2100" kern="1200">
            <a:solidFill>
              <a:sysClr val="window" lastClr="FFFFFF"/>
            </a:solidFill>
            <a:latin typeface="Arial"/>
            <a:ea typeface="宋体"/>
            <a:cs typeface="+mn-cs"/>
          </a:endParaRPr>
        </a:p>
      </dsp:txBody>
      <dsp:txXfrm>
        <a:off x="4160130" y="3261603"/>
        <a:ext cx="206996" cy="284960"/>
      </dsp:txXfrm>
    </dsp:sp>
    <dsp:sp modelId="{6129AD20-4389-4CD7-A396-D57849F999DC}">
      <dsp:nvSpPr>
        <dsp:cNvPr id="0" name=""/>
        <dsp:cNvSpPr/>
      </dsp:nvSpPr>
      <dsp:spPr>
        <a:xfrm>
          <a:off x="4170692" y="3539042"/>
          <a:ext cx="1396860" cy="1396860"/>
        </a:xfrm>
        <a:prstGeom prst="ellipse">
          <a:avLst/>
        </a:prstGeom>
        <a:solidFill>
          <a:srgbClr val="9BBB59">
            <a:hueOff val="5625132"/>
            <a:satOff val="-8440"/>
            <a:lumOff val="-1373"/>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zh-CN" altLang="en-US" sz="1400" b="1" kern="1200" dirty="0">
              <a:solidFill>
                <a:prstClr val="white"/>
              </a:solidFill>
              <a:latin typeface="微软雅黑" pitchFamily="34" charset="-122"/>
              <a:ea typeface="微软雅黑" pitchFamily="34" charset="-122"/>
              <a:cs typeface="+mn-cs"/>
            </a:rPr>
            <a:t>人工智能</a:t>
          </a:r>
        </a:p>
      </dsp:txBody>
      <dsp:txXfrm>
        <a:off x="4375257" y="3743607"/>
        <a:ext cx="987730" cy="987730"/>
      </dsp:txXfrm>
    </dsp:sp>
    <dsp:sp modelId="{89C111CA-F3F5-4114-931B-7176C303648D}">
      <dsp:nvSpPr>
        <dsp:cNvPr id="0" name=""/>
        <dsp:cNvSpPr/>
      </dsp:nvSpPr>
      <dsp:spPr>
        <a:xfrm rot="7560000">
          <a:off x="3002681" y="3202502"/>
          <a:ext cx="295708" cy="474932"/>
        </a:xfrm>
        <a:prstGeom prst="rightArrow">
          <a:avLst>
            <a:gd name="adj1" fmla="val 60000"/>
            <a:gd name="adj2" fmla="val 50000"/>
          </a:avLst>
        </a:prstGeom>
        <a:solidFill>
          <a:srgbClr val="9BBB59">
            <a:hueOff val="8437698"/>
            <a:satOff val="-12660"/>
            <a:lumOff val="-2059"/>
            <a:alphaOff val="0"/>
          </a:srgb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zh-CN" altLang="en-US" sz="1000" b="1" kern="1200">
            <a:solidFill>
              <a:sysClr val="window" lastClr="FFFFFF"/>
            </a:solidFill>
            <a:latin typeface="微软雅黑" pitchFamily="34" charset="-122"/>
            <a:ea typeface="微软雅黑" pitchFamily="34" charset="-122"/>
            <a:cs typeface="+mn-cs"/>
          </a:endParaRPr>
        </a:p>
      </dsp:txBody>
      <dsp:txXfrm rot="10800000">
        <a:off x="3073109" y="3261603"/>
        <a:ext cx="206996" cy="284960"/>
      </dsp:txXfrm>
    </dsp:sp>
    <dsp:sp modelId="{D2F1AA90-0FFF-4585-A2E1-3E067E144190}">
      <dsp:nvSpPr>
        <dsp:cNvPr id="0" name=""/>
        <dsp:cNvSpPr/>
      </dsp:nvSpPr>
      <dsp:spPr>
        <a:xfrm>
          <a:off x="1872684" y="3539042"/>
          <a:ext cx="1396860" cy="1396860"/>
        </a:xfrm>
        <a:prstGeom prst="ellipse">
          <a:avLst/>
        </a:prstGeom>
        <a:solidFill>
          <a:srgbClr val="9BBB59">
            <a:hueOff val="8437698"/>
            <a:satOff val="-12660"/>
            <a:lumOff val="-2059"/>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zh-CN" altLang="en-US" sz="1400" b="1" kern="1200" dirty="0">
              <a:solidFill>
                <a:sysClr val="window" lastClr="FFFFFF"/>
              </a:solidFill>
              <a:latin typeface="微软雅黑" pitchFamily="34" charset="-122"/>
              <a:ea typeface="微软雅黑" pitchFamily="34" charset="-122"/>
              <a:cs typeface="+mn-cs"/>
            </a:rPr>
            <a:t>神经</a:t>
          </a:r>
          <a:br>
            <a:rPr lang="en-US" altLang="zh-CN" sz="1400" b="1" kern="1200" dirty="0">
              <a:solidFill>
                <a:sysClr val="window" lastClr="FFFFFF"/>
              </a:solidFill>
              <a:latin typeface="微软雅黑" pitchFamily="34" charset="-122"/>
              <a:ea typeface="微软雅黑" pitchFamily="34" charset="-122"/>
              <a:cs typeface="+mn-cs"/>
            </a:rPr>
          </a:br>
          <a:r>
            <a:rPr lang="zh-CN" altLang="en-US" sz="1400" b="1" kern="1200" dirty="0">
              <a:solidFill>
                <a:sysClr val="window" lastClr="FFFFFF"/>
              </a:solidFill>
              <a:latin typeface="微软雅黑" pitchFamily="34" charset="-122"/>
              <a:ea typeface="微软雅黑" pitchFamily="34" charset="-122"/>
              <a:cs typeface="+mn-cs"/>
            </a:rPr>
            <a:t>计算</a:t>
          </a:r>
        </a:p>
      </dsp:txBody>
      <dsp:txXfrm>
        <a:off x="2077249" y="3743607"/>
        <a:ext cx="987730" cy="987730"/>
      </dsp:txXfrm>
    </dsp:sp>
    <dsp:sp modelId="{EAC478DB-574D-4600-B6AA-AC72405BC921}">
      <dsp:nvSpPr>
        <dsp:cNvPr id="0" name=""/>
        <dsp:cNvSpPr/>
      </dsp:nvSpPr>
      <dsp:spPr>
        <a:xfrm rot="11880000">
          <a:off x="2650659" y="2119091"/>
          <a:ext cx="295708" cy="474932"/>
        </a:xfrm>
        <a:prstGeom prst="rightArrow">
          <a:avLst>
            <a:gd name="adj1" fmla="val 60000"/>
            <a:gd name="adj2" fmla="val 50000"/>
          </a:avLst>
        </a:prstGeom>
        <a:solidFill>
          <a:srgbClr val="9BBB59">
            <a:hueOff val="11250264"/>
            <a:satOff val="-16880"/>
            <a:lumOff val="-2745"/>
            <a:alphaOff val="0"/>
          </a:srgb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zh-CN" altLang="en-US" sz="1000" b="1" kern="1200">
            <a:solidFill>
              <a:sysClr val="window" lastClr="FFFFFF"/>
            </a:solidFill>
            <a:latin typeface="微软雅黑" pitchFamily="34" charset="-122"/>
            <a:ea typeface="微软雅黑" pitchFamily="34" charset="-122"/>
            <a:cs typeface="+mn-cs"/>
          </a:endParaRPr>
        </a:p>
      </dsp:txBody>
      <dsp:txXfrm rot="10800000">
        <a:off x="2737200" y="2227784"/>
        <a:ext cx="206996" cy="284960"/>
      </dsp:txXfrm>
    </dsp:sp>
    <dsp:sp modelId="{D156672F-B883-419B-9757-9DA85F6ECE08}">
      <dsp:nvSpPr>
        <dsp:cNvPr id="0" name=""/>
        <dsp:cNvSpPr/>
      </dsp:nvSpPr>
      <dsp:spPr>
        <a:xfrm>
          <a:off x="1162560" y="1353507"/>
          <a:ext cx="1396860" cy="1396860"/>
        </a:xfrm>
        <a:prstGeom prst="ellipse">
          <a:avLst/>
        </a:prstGeom>
        <a:solidFill>
          <a:srgbClr val="9BBB59">
            <a:hueOff val="11250264"/>
            <a:satOff val="-16880"/>
            <a:lumOff val="-2745"/>
            <a:alphaOff val="0"/>
          </a:srgbClr>
        </a:solidFill>
        <a:ln w="38100" cap="flat" cmpd="sng" algn="ctr">
          <a:solidFill>
            <a:sysClr val="window" lastClr="FFFFFF">
              <a:hueOff val="0"/>
              <a:satOff val="0"/>
              <a:lumOff val="0"/>
              <a:alphaOff val="0"/>
            </a:sys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zh-CN" altLang="en-US" sz="1400" b="1" kern="1200" dirty="0">
              <a:solidFill>
                <a:srgbClr val="FF0000"/>
              </a:solidFill>
              <a:latin typeface="微软雅黑" pitchFamily="34" charset="-122"/>
              <a:ea typeface="微软雅黑" pitchFamily="34" charset="-122"/>
              <a:cs typeface="+mn-cs"/>
            </a:rPr>
            <a:t>模式识别</a:t>
          </a:r>
        </a:p>
      </dsp:txBody>
      <dsp:txXfrm>
        <a:off x="1367125" y="1558072"/>
        <a:ext cx="987730" cy="9877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472529-0A34-4E0F-A2A3-9FA29DF7ED73}">
      <dsp:nvSpPr>
        <dsp:cNvPr id="0" name=""/>
        <dsp:cNvSpPr/>
      </dsp:nvSpPr>
      <dsp:spPr>
        <a:xfrm rot="3143065">
          <a:off x="3273185" y="4171989"/>
          <a:ext cx="918406" cy="42363"/>
        </a:xfrm>
        <a:custGeom>
          <a:avLst/>
          <a:gdLst/>
          <a:ahLst/>
          <a:cxnLst/>
          <a:rect l="0" t="0" r="0" b="0"/>
          <a:pathLst>
            <a:path>
              <a:moveTo>
                <a:pt x="0" y="22104"/>
              </a:moveTo>
              <a:lnTo>
                <a:pt x="741162" y="22104"/>
              </a:lnTo>
            </a:path>
          </a:pathLst>
        </a:custGeom>
        <a:noFill/>
        <a:ln w="25400" cap="flat" cmpd="sng" algn="ctr">
          <a:solidFill>
            <a:srgbClr val="4F81BD">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80BEBEBB-6EA5-470D-AB46-75E951311EAF}">
      <dsp:nvSpPr>
        <dsp:cNvPr id="0" name=""/>
        <dsp:cNvSpPr/>
      </dsp:nvSpPr>
      <dsp:spPr>
        <a:xfrm rot="973550">
          <a:off x="3613741" y="3385461"/>
          <a:ext cx="980128" cy="42363"/>
        </a:xfrm>
        <a:custGeom>
          <a:avLst/>
          <a:gdLst/>
          <a:ahLst/>
          <a:cxnLst/>
          <a:rect l="0" t="0" r="0" b="0"/>
          <a:pathLst>
            <a:path>
              <a:moveTo>
                <a:pt x="0" y="22104"/>
              </a:moveTo>
              <a:lnTo>
                <a:pt x="532423" y="22104"/>
              </a:lnTo>
            </a:path>
          </a:pathLst>
        </a:custGeom>
        <a:noFill/>
        <a:ln w="25400" cap="flat" cmpd="sng" algn="ctr">
          <a:solidFill>
            <a:srgbClr val="4F81BD">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45942959-5E9D-49D6-BF00-A2F437FB5AF0}">
      <dsp:nvSpPr>
        <dsp:cNvPr id="0" name=""/>
        <dsp:cNvSpPr/>
      </dsp:nvSpPr>
      <dsp:spPr>
        <a:xfrm rot="20216143">
          <a:off x="3594966" y="2494935"/>
          <a:ext cx="958176" cy="42363"/>
        </a:xfrm>
        <a:custGeom>
          <a:avLst/>
          <a:gdLst/>
          <a:ahLst/>
          <a:cxnLst/>
          <a:rect l="0" t="0" r="0" b="0"/>
          <a:pathLst>
            <a:path>
              <a:moveTo>
                <a:pt x="0" y="22104"/>
              </a:moveTo>
              <a:lnTo>
                <a:pt x="538874" y="22104"/>
              </a:lnTo>
            </a:path>
          </a:pathLst>
        </a:custGeom>
        <a:noFill/>
        <a:ln w="25400" cap="flat" cmpd="sng" algn="ctr">
          <a:solidFill>
            <a:srgbClr val="4F81BD">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DBBD82E4-4F72-4570-985E-5F1411EEE0FC}">
      <dsp:nvSpPr>
        <dsp:cNvPr id="0" name=""/>
        <dsp:cNvSpPr/>
      </dsp:nvSpPr>
      <dsp:spPr>
        <a:xfrm rot="18372076">
          <a:off x="3194442" y="1781500"/>
          <a:ext cx="1109893" cy="42363"/>
        </a:xfrm>
        <a:custGeom>
          <a:avLst/>
          <a:gdLst/>
          <a:ahLst/>
          <a:cxnLst/>
          <a:rect l="0" t="0" r="0" b="0"/>
          <a:pathLst>
            <a:path>
              <a:moveTo>
                <a:pt x="0" y="22104"/>
              </a:moveTo>
              <a:lnTo>
                <a:pt x="760834" y="22104"/>
              </a:lnTo>
            </a:path>
          </a:pathLst>
        </a:custGeom>
        <a:noFill/>
        <a:ln w="25400" cap="flat" cmpd="sng" algn="ctr">
          <a:solidFill>
            <a:srgbClr val="4F81BD">
              <a:hueOff val="0"/>
              <a:satOff val="0"/>
              <a:lumOff val="0"/>
              <a:alphaOff val="0"/>
            </a:srgbClr>
          </a:solidFill>
          <a:prstDash val="solid"/>
        </a:ln>
        <a:effectLst/>
      </dsp:spPr>
      <dsp:style>
        <a:lnRef idx="2">
          <a:scrgbClr r="0" g="0" b="0"/>
        </a:lnRef>
        <a:fillRef idx="0">
          <a:scrgbClr r="0" g="0" b="0"/>
        </a:fillRef>
        <a:effectRef idx="0">
          <a:scrgbClr r="0" g="0" b="0"/>
        </a:effectRef>
        <a:fontRef idx="minor"/>
      </dsp:style>
    </dsp:sp>
    <dsp:sp modelId="{435902A7-1FE2-4804-8C89-1D8B56E04C87}">
      <dsp:nvSpPr>
        <dsp:cNvPr id="0" name=""/>
        <dsp:cNvSpPr/>
      </dsp:nvSpPr>
      <dsp:spPr>
        <a:xfrm>
          <a:off x="1715988" y="1912152"/>
          <a:ext cx="2255616" cy="2255616"/>
        </a:xfrm>
        <a:prstGeom prst="ellipse">
          <a:avLst/>
        </a:prstGeom>
        <a:solidFill>
          <a:sysClr val="window" lastClr="FFFFFF"/>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sp>
    <dsp:sp modelId="{54AB996C-AD7E-4811-897B-D42A672E1F9A}">
      <dsp:nvSpPr>
        <dsp:cNvPr id="0" name=""/>
        <dsp:cNvSpPr/>
      </dsp:nvSpPr>
      <dsp:spPr>
        <a:xfrm>
          <a:off x="3778918" y="157937"/>
          <a:ext cx="1386797" cy="1314067"/>
        </a:xfrm>
        <a:prstGeom prst="ellipse">
          <a:avLst/>
        </a:prstGeom>
        <a:solidFill>
          <a:srgbClr val="9BBB59">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66750">
            <a:lnSpc>
              <a:spcPct val="70000"/>
            </a:lnSpc>
            <a:spcBef>
              <a:spcPct val="0"/>
            </a:spcBef>
            <a:spcAft>
              <a:spcPts val="0"/>
            </a:spcAft>
            <a:buNone/>
          </a:pPr>
          <a:r>
            <a:rPr lang="zh-CN" altLang="en-US" sz="2800" kern="1200" dirty="0">
              <a:solidFill>
                <a:prstClr val="white"/>
              </a:solidFill>
              <a:latin typeface="微软雅黑" panose="020B0503020204020204" pitchFamily="34" charset="-122"/>
              <a:ea typeface="微软雅黑" panose="020B0503020204020204" pitchFamily="34" charset="-122"/>
              <a:cs typeface="+mn-cs"/>
            </a:rPr>
            <a:t>表情识别</a:t>
          </a:r>
        </a:p>
      </dsp:txBody>
      <dsp:txXfrm>
        <a:off x="3982010" y="350378"/>
        <a:ext cx="980613" cy="929185"/>
      </dsp:txXfrm>
    </dsp:sp>
    <dsp:sp modelId="{89AD4AA0-4BA0-4FA4-991A-041216A495E5}">
      <dsp:nvSpPr>
        <dsp:cNvPr id="0" name=""/>
        <dsp:cNvSpPr/>
      </dsp:nvSpPr>
      <dsp:spPr>
        <a:xfrm>
          <a:off x="4460757" y="1386641"/>
          <a:ext cx="1353369" cy="1353369"/>
        </a:xfrm>
        <a:prstGeom prst="ellipse">
          <a:avLst/>
        </a:prstGeom>
        <a:solidFill>
          <a:srgbClr val="8064A2">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889000">
            <a:lnSpc>
              <a:spcPct val="70000"/>
            </a:lnSpc>
            <a:spcBef>
              <a:spcPct val="0"/>
            </a:spcBef>
            <a:spcAft>
              <a:spcPts val="0"/>
            </a:spcAft>
            <a:buNone/>
          </a:pPr>
          <a:r>
            <a:rPr lang="zh-CN" altLang="en-US" sz="2800" b="1" kern="1200" dirty="0">
              <a:solidFill>
                <a:srgbClr val="0000CC"/>
              </a:solidFill>
              <a:latin typeface="微软雅黑" panose="020B0503020204020204" pitchFamily="34" charset="-122"/>
              <a:ea typeface="微软雅黑" panose="020B0503020204020204" pitchFamily="34" charset="-122"/>
              <a:cs typeface="+mn-cs"/>
            </a:rPr>
            <a:t>人脸识别</a:t>
          </a:r>
        </a:p>
      </dsp:txBody>
      <dsp:txXfrm>
        <a:off x="4658953" y="1584837"/>
        <a:ext cx="956977" cy="956977"/>
      </dsp:txXfrm>
    </dsp:sp>
    <dsp:sp modelId="{C880D42F-E3CC-47BA-8F99-450F6132BB42}">
      <dsp:nvSpPr>
        <dsp:cNvPr id="0" name=""/>
        <dsp:cNvSpPr/>
      </dsp:nvSpPr>
      <dsp:spPr>
        <a:xfrm>
          <a:off x="4548498" y="3033715"/>
          <a:ext cx="1364995" cy="1401915"/>
        </a:xfrm>
        <a:prstGeom prst="ellipse">
          <a:avLst/>
        </a:prstGeom>
        <a:solidFill>
          <a:srgbClr val="4BACC6">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889000">
            <a:lnSpc>
              <a:spcPct val="70000"/>
            </a:lnSpc>
            <a:spcBef>
              <a:spcPct val="0"/>
            </a:spcBef>
            <a:spcAft>
              <a:spcPts val="0"/>
            </a:spcAft>
            <a:buNone/>
          </a:pPr>
          <a:r>
            <a:rPr lang="zh-CN" altLang="en-US" sz="2800" b="1" kern="1200" dirty="0">
              <a:solidFill>
                <a:srgbClr val="0000CC"/>
              </a:solidFill>
              <a:latin typeface="微软雅黑" panose="020B0503020204020204" pitchFamily="34" charset="-122"/>
              <a:ea typeface="微软雅黑" panose="020B0503020204020204" pitchFamily="34" charset="-122"/>
              <a:cs typeface="+mn-cs"/>
            </a:rPr>
            <a:t>属性分析</a:t>
          </a:r>
        </a:p>
      </dsp:txBody>
      <dsp:txXfrm>
        <a:off x="4748397" y="3239021"/>
        <a:ext cx="965197" cy="991303"/>
      </dsp:txXfrm>
    </dsp:sp>
    <dsp:sp modelId="{0A73066E-D35D-4453-9F45-80468C1C4A6A}">
      <dsp:nvSpPr>
        <dsp:cNvPr id="0" name=""/>
        <dsp:cNvSpPr/>
      </dsp:nvSpPr>
      <dsp:spPr>
        <a:xfrm>
          <a:off x="3753703" y="4405619"/>
          <a:ext cx="1364995" cy="1401915"/>
        </a:xfrm>
        <a:prstGeom prst="ellipse">
          <a:avLst/>
        </a:prstGeom>
        <a:solidFill>
          <a:srgbClr val="F79646">
            <a:hueOff val="0"/>
            <a:satOff val="0"/>
            <a:lumOff val="0"/>
            <a:alphaOff val="0"/>
          </a:srgbClr>
        </a:solidFill>
        <a:ln w="25400" cap="flat" cmpd="sng" algn="ctr">
          <a:solidFill>
            <a:sysClr val="window" lastClr="FFFFFF">
              <a:hueOff val="0"/>
              <a:satOff val="0"/>
              <a:lumOff val="0"/>
              <a:alphaOff val="0"/>
            </a:sys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66750">
            <a:lnSpc>
              <a:spcPct val="90000"/>
            </a:lnSpc>
            <a:spcBef>
              <a:spcPct val="0"/>
            </a:spcBef>
            <a:spcAft>
              <a:spcPct val="35000"/>
            </a:spcAft>
            <a:buNone/>
          </a:pPr>
          <a:r>
            <a:rPr lang="zh-CN" altLang="en-US" sz="2800" kern="1200" dirty="0">
              <a:solidFill>
                <a:prstClr val="white"/>
              </a:solidFill>
              <a:latin typeface="微软雅黑" panose="020B0503020204020204" pitchFamily="34" charset="-122"/>
              <a:ea typeface="微软雅黑" panose="020B0503020204020204" pitchFamily="34" charset="-122"/>
              <a:cs typeface="+mn-cs"/>
            </a:rPr>
            <a:t>唇读</a:t>
          </a:r>
        </a:p>
      </dsp:txBody>
      <dsp:txXfrm>
        <a:off x="3953602" y="4610925"/>
        <a:ext cx="965197" cy="991303"/>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7330" name="Rectangle 2"/>
          <p:cNvSpPr>
            <a:spLocks noGrp="1" noChangeArrowheads="1"/>
          </p:cNvSpPr>
          <p:nvPr>
            <p:ph type="hdr" sz="quarter"/>
          </p:nvPr>
        </p:nvSpPr>
        <p:spPr bwMode="auto">
          <a:xfrm>
            <a:off x="1" y="0"/>
            <a:ext cx="4028440" cy="350520"/>
          </a:xfrm>
          <a:prstGeom prst="rect">
            <a:avLst/>
          </a:prstGeom>
          <a:noFill/>
          <a:ln w="9525">
            <a:noFill/>
            <a:miter lim="800000"/>
            <a:headEnd/>
            <a:tailEnd/>
          </a:ln>
          <a:effectLst/>
        </p:spPr>
        <p:txBody>
          <a:bodyPr vert="horz" wrap="square" lIns="89138" tIns="44568" rIns="89138" bIns="44568" numCol="1" anchor="t" anchorCtr="0" compatLnSpc="1">
            <a:prstTxWarp prst="textNoShape">
              <a:avLst/>
            </a:prstTxWarp>
          </a:bodyPr>
          <a:lstStyle>
            <a:lvl1pPr algn="l">
              <a:lnSpc>
                <a:spcPct val="100000"/>
              </a:lnSpc>
              <a:spcBef>
                <a:spcPct val="0"/>
              </a:spcBef>
              <a:buClrTx/>
              <a:buSzTx/>
              <a:buFontTx/>
              <a:buNone/>
              <a:defRPr sz="1100" b="0">
                <a:latin typeface="Arial Black" pitchFamily="34" charset="0"/>
              </a:defRPr>
            </a:lvl1pPr>
          </a:lstStyle>
          <a:p>
            <a:pPr>
              <a:defRPr/>
            </a:pPr>
            <a:endParaRPr lang="en-US" altLang="zh-CN"/>
          </a:p>
        </p:txBody>
      </p:sp>
      <p:sp>
        <p:nvSpPr>
          <p:cNvPr id="227331" name="Rectangle 3"/>
          <p:cNvSpPr>
            <a:spLocks noGrp="1" noChangeArrowheads="1"/>
          </p:cNvSpPr>
          <p:nvPr>
            <p:ph type="dt" sz="quarter" idx="1"/>
          </p:nvPr>
        </p:nvSpPr>
        <p:spPr bwMode="auto">
          <a:xfrm>
            <a:off x="5267960" y="0"/>
            <a:ext cx="4028440" cy="350520"/>
          </a:xfrm>
          <a:prstGeom prst="rect">
            <a:avLst/>
          </a:prstGeom>
          <a:noFill/>
          <a:ln w="9525">
            <a:noFill/>
            <a:miter lim="800000"/>
            <a:headEnd/>
            <a:tailEnd/>
          </a:ln>
          <a:effectLst/>
        </p:spPr>
        <p:txBody>
          <a:bodyPr vert="horz" wrap="square" lIns="89138" tIns="44568" rIns="89138" bIns="44568" numCol="1" anchor="t" anchorCtr="0" compatLnSpc="1">
            <a:prstTxWarp prst="textNoShape">
              <a:avLst/>
            </a:prstTxWarp>
          </a:bodyPr>
          <a:lstStyle>
            <a:lvl1pPr algn="r">
              <a:lnSpc>
                <a:spcPct val="100000"/>
              </a:lnSpc>
              <a:spcBef>
                <a:spcPct val="0"/>
              </a:spcBef>
              <a:buClrTx/>
              <a:buSzTx/>
              <a:buFontTx/>
              <a:buNone/>
              <a:defRPr sz="1100" b="0">
                <a:latin typeface="Arial Black" pitchFamily="34" charset="0"/>
              </a:defRPr>
            </a:lvl1pPr>
          </a:lstStyle>
          <a:p>
            <a:pPr>
              <a:defRPr/>
            </a:pPr>
            <a:endParaRPr lang="en-US" altLang="zh-CN"/>
          </a:p>
        </p:txBody>
      </p:sp>
      <p:sp>
        <p:nvSpPr>
          <p:cNvPr id="227332" name="Rectangle 4"/>
          <p:cNvSpPr>
            <a:spLocks noGrp="1" noChangeArrowheads="1"/>
          </p:cNvSpPr>
          <p:nvPr>
            <p:ph type="ftr" sz="quarter" idx="2"/>
          </p:nvPr>
        </p:nvSpPr>
        <p:spPr bwMode="auto">
          <a:xfrm>
            <a:off x="1" y="6659881"/>
            <a:ext cx="4028440" cy="350520"/>
          </a:xfrm>
          <a:prstGeom prst="rect">
            <a:avLst/>
          </a:prstGeom>
          <a:noFill/>
          <a:ln w="9525">
            <a:noFill/>
            <a:miter lim="800000"/>
            <a:headEnd/>
            <a:tailEnd/>
          </a:ln>
          <a:effectLst/>
        </p:spPr>
        <p:txBody>
          <a:bodyPr vert="horz" wrap="square" lIns="89138" tIns="44568" rIns="89138" bIns="44568" numCol="1" anchor="b" anchorCtr="0" compatLnSpc="1">
            <a:prstTxWarp prst="textNoShape">
              <a:avLst/>
            </a:prstTxWarp>
          </a:bodyPr>
          <a:lstStyle>
            <a:lvl1pPr algn="l">
              <a:lnSpc>
                <a:spcPct val="100000"/>
              </a:lnSpc>
              <a:spcBef>
                <a:spcPct val="0"/>
              </a:spcBef>
              <a:buClrTx/>
              <a:buSzTx/>
              <a:buFontTx/>
              <a:buNone/>
              <a:defRPr sz="1100" b="0">
                <a:latin typeface="Arial Black" pitchFamily="34" charset="0"/>
              </a:defRPr>
            </a:lvl1pPr>
          </a:lstStyle>
          <a:p>
            <a:pPr>
              <a:defRPr/>
            </a:pPr>
            <a:endParaRPr lang="en-US" altLang="zh-CN"/>
          </a:p>
        </p:txBody>
      </p:sp>
      <p:sp>
        <p:nvSpPr>
          <p:cNvPr id="227333" name="Rectangle 5"/>
          <p:cNvSpPr>
            <a:spLocks noGrp="1" noChangeArrowheads="1"/>
          </p:cNvSpPr>
          <p:nvPr>
            <p:ph type="sldNum" sz="quarter" idx="3"/>
          </p:nvPr>
        </p:nvSpPr>
        <p:spPr bwMode="auto">
          <a:xfrm>
            <a:off x="5267960" y="6659881"/>
            <a:ext cx="4028440" cy="350520"/>
          </a:xfrm>
          <a:prstGeom prst="rect">
            <a:avLst/>
          </a:prstGeom>
          <a:noFill/>
          <a:ln w="9525">
            <a:noFill/>
            <a:miter lim="800000"/>
            <a:headEnd/>
            <a:tailEnd/>
          </a:ln>
          <a:effectLst/>
        </p:spPr>
        <p:txBody>
          <a:bodyPr vert="horz" wrap="square" lIns="89138" tIns="44568" rIns="89138" bIns="44568" numCol="1" anchor="b" anchorCtr="0" compatLnSpc="1">
            <a:prstTxWarp prst="textNoShape">
              <a:avLst/>
            </a:prstTxWarp>
          </a:bodyPr>
          <a:lstStyle>
            <a:lvl1pPr algn="r">
              <a:lnSpc>
                <a:spcPct val="100000"/>
              </a:lnSpc>
              <a:spcBef>
                <a:spcPct val="0"/>
              </a:spcBef>
              <a:buClrTx/>
              <a:buSzTx/>
              <a:buFontTx/>
              <a:buNone/>
              <a:defRPr sz="1100" b="0">
                <a:latin typeface="Arial Black" pitchFamily="34" charset="0"/>
              </a:defRPr>
            </a:lvl1pPr>
          </a:lstStyle>
          <a:p>
            <a:pPr>
              <a:defRPr/>
            </a:pPr>
            <a:fld id="{77AD00BD-FBE7-4884-B3AC-7CA96D53F16A}" type="slidenum">
              <a:rPr lang="en-US" altLang="zh-CN"/>
              <a:pPr>
                <a:defRPr/>
              </a:pPr>
              <a:t>‹#›</a:t>
            </a:fld>
            <a:endParaRPr lang="en-US" altLang="zh-CN"/>
          </a:p>
        </p:txBody>
      </p:sp>
    </p:spTree>
    <p:extLst>
      <p:ext uri="{BB962C8B-B14F-4D97-AF65-F5344CB8AC3E}">
        <p14:creationId xmlns:p14="http://schemas.microsoft.com/office/powerpoint/2010/main" val="2368385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bwMode="auto">
          <a:xfrm>
            <a:off x="1" y="0"/>
            <a:ext cx="4028440" cy="350520"/>
          </a:xfrm>
          <a:prstGeom prst="rect">
            <a:avLst/>
          </a:prstGeom>
          <a:noFill/>
          <a:ln w="9525">
            <a:noFill/>
            <a:miter lim="800000"/>
            <a:headEnd/>
            <a:tailEnd/>
          </a:ln>
          <a:effectLst/>
        </p:spPr>
        <p:txBody>
          <a:bodyPr vert="horz" wrap="square" lIns="89138" tIns="44568" rIns="89138" bIns="44568" numCol="1" anchor="t" anchorCtr="0" compatLnSpc="1">
            <a:prstTxWarp prst="textNoShape">
              <a:avLst/>
            </a:prstTxWarp>
          </a:bodyPr>
          <a:lstStyle>
            <a:lvl1pPr algn="l">
              <a:lnSpc>
                <a:spcPct val="100000"/>
              </a:lnSpc>
              <a:spcBef>
                <a:spcPct val="0"/>
              </a:spcBef>
              <a:buClrTx/>
              <a:buSzTx/>
              <a:buFontTx/>
              <a:buNone/>
              <a:defRPr sz="1100" b="0">
                <a:latin typeface="Arial" charset="0"/>
              </a:defRPr>
            </a:lvl1pPr>
          </a:lstStyle>
          <a:p>
            <a:pPr>
              <a:defRPr/>
            </a:pPr>
            <a:endParaRPr lang="en-US" altLang="zh-CN"/>
          </a:p>
        </p:txBody>
      </p:sp>
      <p:sp>
        <p:nvSpPr>
          <p:cNvPr id="66563" name="Rectangle 3"/>
          <p:cNvSpPr>
            <a:spLocks noGrp="1" noChangeArrowheads="1"/>
          </p:cNvSpPr>
          <p:nvPr>
            <p:ph type="dt" idx="1"/>
          </p:nvPr>
        </p:nvSpPr>
        <p:spPr bwMode="auto">
          <a:xfrm>
            <a:off x="5265810" y="0"/>
            <a:ext cx="4028440" cy="350520"/>
          </a:xfrm>
          <a:prstGeom prst="rect">
            <a:avLst/>
          </a:prstGeom>
          <a:noFill/>
          <a:ln w="9525">
            <a:noFill/>
            <a:miter lim="800000"/>
            <a:headEnd/>
            <a:tailEnd/>
          </a:ln>
          <a:effectLst/>
        </p:spPr>
        <p:txBody>
          <a:bodyPr vert="horz" wrap="square" lIns="89138" tIns="44568" rIns="89138" bIns="44568" numCol="1" anchor="t" anchorCtr="0" compatLnSpc="1">
            <a:prstTxWarp prst="textNoShape">
              <a:avLst/>
            </a:prstTxWarp>
          </a:bodyPr>
          <a:lstStyle>
            <a:lvl1pPr algn="r">
              <a:lnSpc>
                <a:spcPct val="100000"/>
              </a:lnSpc>
              <a:spcBef>
                <a:spcPct val="0"/>
              </a:spcBef>
              <a:buClrTx/>
              <a:buSzTx/>
              <a:buFontTx/>
              <a:buNone/>
              <a:defRPr sz="1100" b="0">
                <a:latin typeface="Arial" charset="0"/>
              </a:defRPr>
            </a:lvl1pPr>
          </a:lstStyle>
          <a:p>
            <a:pPr>
              <a:defRPr/>
            </a:pPr>
            <a:endParaRPr lang="en-US" altLang="zh-CN"/>
          </a:p>
        </p:txBody>
      </p:sp>
      <p:sp>
        <p:nvSpPr>
          <p:cNvPr id="20484" name="Rectangle 4"/>
          <p:cNvSpPr>
            <a:spLocks noGrp="1" noRot="1" noChangeAspect="1" noChangeArrowheads="1" noTextEdit="1"/>
          </p:cNvSpPr>
          <p:nvPr>
            <p:ph type="sldImg" idx="2"/>
          </p:nvPr>
        </p:nvSpPr>
        <p:spPr bwMode="auto">
          <a:xfrm>
            <a:off x="2365375" y="525463"/>
            <a:ext cx="4565650" cy="26289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5" name="Rectangle 5"/>
          <p:cNvSpPr>
            <a:spLocks noGrp="1" noChangeArrowheads="1"/>
          </p:cNvSpPr>
          <p:nvPr>
            <p:ph type="body" sz="quarter" idx="3"/>
          </p:nvPr>
        </p:nvSpPr>
        <p:spPr bwMode="auto">
          <a:xfrm>
            <a:off x="929640" y="3329939"/>
            <a:ext cx="7437120" cy="3154681"/>
          </a:xfrm>
          <a:prstGeom prst="rect">
            <a:avLst/>
          </a:prstGeom>
          <a:noFill/>
          <a:ln w="9525">
            <a:noFill/>
            <a:miter lim="800000"/>
            <a:headEnd/>
            <a:tailEnd/>
          </a:ln>
          <a:effectLst/>
        </p:spPr>
        <p:txBody>
          <a:bodyPr vert="horz" wrap="square" lIns="89138" tIns="44568" rIns="89138" bIns="44568"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6566" name="Rectangle 6"/>
          <p:cNvSpPr>
            <a:spLocks noGrp="1" noChangeArrowheads="1"/>
          </p:cNvSpPr>
          <p:nvPr>
            <p:ph type="ftr" sz="quarter" idx="4"/>
          </p:nvPr>
        </p:nvSpPr>
        <p:spPr bwMode="auto">
          <a:xfrm>
            <a:off x="1" y="6658665"/>
            <a:ext cx="4028440" cy="350520"/>
          </a:xfrm>
          <a:prstGeom prst="rect">
            <a:avLst/>
          </a:prstGeom>
          <a:noFill/>
          <a:ln w="9525">
            <a:noFill/>
            <a:miter lim="800000"/>
            <a:headEnd/>
            <a:tailEnd/>
          </a:ln>
          <a:effectLst/>
        </p:spPr>
        <p:txBody>
          <a:bodyPr vert="horz" wrap="square" lIns="89138" tIns="44568" rIns="89138" bIns="44568" numCol="1" anchor="b" anchorCtr="0" compatLnSpc="1">
            <a:prstTxWarp prst="textNoShape">
              <a:avLst/>
            </a:prstTxWarp>
          </a:bodyPr>
          <a:lstStyle>
            <a:lvl1pPr algn="l">
              <a:lnSpc>
                <a:spcPct val="100000"/>
              </a:lnSpc>
              <a:spcBef>
                <a:spcPct val="0"/>
              </a:spcBef>
              <a:buClrTx/>
              <a:buSzTx/>
              <a:buFontTx/>
              <a:buNone/>
              <a:defRPr sz="1100" b="0">
                <a:latin typeface="Arial" charset="0"/>
              </a:defRPr>
            </a:lvl1pPr>
          </a:lstStyle>
          <a:p>
            <a:pPr>
              <a:defRPr/>
            </a:pPr>
            <a:endParaRPr lang="en-US" altLang="zh-CN"/>
          </a:p>
        </p:txBody>
      </p:sp>
      <p:sp>
        <p:nvSpPr>
          <p:cNvPr id="66567" name="Rectangle 7"/>
          <p:cNvSpPr>
            <a:spLocks noGrp="1" noChangeArrowheads="1"/>
          </p:cNvSpPr>
          <p:nvPr>
            <p:ph type="sldNum" sz="quarter" idx="5"/>
          </p:nvPr>
        </p:nvSpPr>
        <p:spPr bwMode="auto">
          <a:xfrm>
            <a:off x="5265810" y="6658665"/>
            <a:ext cx="4028440" cy="350520"/>
          </a:xfrm>
          <a:prstGeom prst="rect">
            <a:avLst/>
          </a:prstGeom>
          <a:noFill/>
          <a:ln w="9525">
            <a:noFill/>
            <a:miter lim="800000"/>
            <a:headEnd/>
            <a:tailEnd/>
          </a:ln>
          <a:effectLst/>
        </p:spPr>
        <p:txBody>
          <a:bodyPr vert="horz" wrap="square" lIns="89138" tIns="44568" rIns="89138" bIns="44568" numCol="1" anchor="b" anchorCtr="0" compatLnSpc="1">
            <a:prstTxWarp prst="textNoShape">
              <a:avLst/>
            </a:prstTxWarp>
          </a:bodyPr>
          <a:lstStyle>
            <a:lvl1pPr algn="r">
              <a:lnSpc>
                <a:spcPct val="100000"/>
              </a:lnSpc>
              <a:spcBef>
                <a:spcPct val="0"/>
              </a:spcBef>
              <a:buClrTx/>
              <a:buSzTx/>
              <a:buFontTx/>
              <a:buNone/>
              <a:defRPr sz="1100" b="0">
                <a:latin typeface="Arial" charset="0"/>
              </a:defRPr>
            </a:lvl1pPr>
          </a:lstStyle>
          <a:p>
            <a:pPr>
              <a:defRPr/>
            </a:pPr>
            <a:fld id="{7F334741-4DE6-42A5-9EC1-F97661FDB8B9}" type="slidenum">
              <a:rPr lang="en-US" altLang="zh-CN"/>
              <a:pPr>
                <a:defRPr/>
              </a:pPr>
              <a:t>‹#›</a:t>
            </a:fld>
            <a:endParaRPr lang="en-US" altLang="zh-CN"/>
          </a:p>
        </p:txBody>
      </p:sp>
    </p:spTree>
    <p:extLst>
      <p:ext uri="{BB962C8B-B14F-4D97-AF65-F5344CB8AC3E}">
        <p14:creationId xmlns:p14="http://schemas.microsoft.com/office/powerpoint/2010/main" val="339679061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600" kern="1200">
        <a:solidFill>
          <a:schemeClr val="tx1"/>
        </a:solidFill>
        <a:latin typeface="Arial" charset="0"/>
        <a:ea typeface="宋体" pitchFamily="2" charset="-122"/>
        <a:cs typeface="+mn-cs"/>
      </a:defRPr>
    </a:lvl1pPr>
    <a:lvl2pPr marL="599069" algn="l" rtl="0" eaLnBrk="0" fontAlgn="base" hangingPunct="0">
      <a:spcBef>
        <a:spcPct val="30000"/>
      </a:spcBef>
      <a:spcAft>
        <a:spcPct val="0"/>
      </a:spcAft>
      <a:defRPr sz="1600" kern="1200">
        <a:solidFill>
          <a:schemeClr val="tx1"/>
        </a:solidFill>
        <a:latin typeface="Arial" charset="0"/>
        <a:ea typeface="宋体" pitchFamily="2" charset="-122"/>
        <a:cs typeface="+mn-cs"/>
      </a:defRPr>
    </a:lvl2pPr>
    <a:lvl3pPr marL="1198138" algn="l" rtl="0" eaLnBrk="0" fontAlgn="base" hangingPunct="0">
      <a:spcBef>
        <a:spcPct val="30000"/>
      </a:spcBef>
      <a:spcAft>
        <a:spcPct val="0"/>
      </a:spcAft>
      <a:defRPr sz="1600" kern="1200">
        <a:solidFill>
          <a:schemeClr val="tx1"/>
        </a:solidFill>
        <a:latin typeface="Arial" charset="0"/>
        <a:ea typeface="宋体" pitchFamily="2" charset="-122"/>
        <a:cs typeface="+mn-cs"/>
      </a:defRPr>
    </a:lvl3pPr>
    <a:lvl4pPr marL="1797207" algn="l" rtl="0" eaLnBrk="0" fontAlgn="base" hangingPunct="0">
      <a:spcBef>
        <a:spcPct val="30000"/>
      </a:spcBef>
      <a:spcAft>
        <a:spcPct val="0"/>
      </a:spcAft>
      <a:defRPr sz="1600" kern="1200">
        <a:solidFill>
          <a:schemeClr val="tx1"/>
        </a:solidFill>
        <a:latin typeface="Arial" charset="0"/>
        <a:ea typeface="宋体" pitchFamily="2" charset="-122"/>
        <a:cs typeface="+mn-cs"/>
      </a:defRPr>
    </a:lvl4pPr>
    <a:lvl5pPr marL="2396277" algn="l" rtl="0" eaLnBrk="0" fontAlgn="base" hangingPunct="0">
      <a:spcBef>
        <a:spcPct val="30000"/>
      </a:spcBef>
      <a:spcAft>
        <a:spcPct val="0"/>
      </a:spcAft>
      <a:defRPr sz="1600" kern="1200">
        <a:solidFill>
          <a:schemeClr val="tx1"/>
        </a:solidFill>
        <a:latin typeface="Arial" charset="0"/>
        <a:ea typeface="宋体" pitchFamily="2" charset="-122"/>
        <a:cs typeface="+mn-cs"/>
      </a:defRPr>
    </a:lvl5pPr>
    <a:lvl6pPr marL="2995346" algn="l" defTabSz="1198138" rtl="0" eaLnBrk="1" latinLnBrk="0" hangingPunct="1">
      <a:defRPr sz="1600" kern="1200">
        <a:solidFill>
          <a:schemeClr val="tx1"/>
        </a:solidFill>
        <a:latin typeface="+mn-lt"/>
        <a:ea typeface="+mn-ea"/>
        <a:cs typeface="+mn-cs"/>
      </a:defRPr>
    </a:lvl6pPr>
    <a:lvl7pPr marL="3594415" algn="l" defTabSz="1198138" rtl="0" eaLnBrk="1" latinLnBrk="0" hangingPunct="1">
      <a:defRPr sz="1600" kern="1200">
        <a:solidFill>
          <a:schemeClr val="tx1"/>
        </a:solidFill>
        <a:latin typeface="+mn-lt"/>
        <a:ea typeface="+mn-ea"/>
        <a:cs typeface="+mn-cs"/>
      </a:defRPr>
    </a:lvl7pPr>
    <a:lvl8pPr marL="4193484" algn="l" defTabSz="1198138" rtl="0" eaLnBrk="1" latinLnBrk="0" hangingPunct="1">
      <a:defRPr sz="1600" kern="1200">
        <a:solidFill>
          <a:schemeClr val="tx1"/>
        </a:solidFill>
        <a:latin typeface="+mn-lt"/>
        <a:ea typeface="+mn-ea"/>
        <a:cs typeface="+mn-cs"/>
      </a:defRPr>
    </a:lvl8pPr>
    <a:lvl9pPr marL="4792553" algn="l" defTabSz="1198138"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古罗马哲学家</a:t>
            </a:r>
          </a:p>
        </p:txBody>
      </p:sp>
      <p:sp>
        <p:nvSpPr>
          <p:cNvPr id="4" name="灯片编号占位符 3"/>
          <p:cNvSpPr>
            <a:spLocks noGrp="1"/>
          </p:cNvSpPr>
          <p:nvPr>
            <p:ph type="sldNum" sz="quarter" idx="5"/>
          </p:nvPr>
        </p:nvSpPr>
        <p:spPr/>
        <p:txBody>
          <a:bodyPr/>
          <a:lstStyle/>
          <a:p>
            <a:pPr>
              <a:defRPr/>
            </a:pPr>
            <a:fld id="{7F334741-4DE6-42A5-9EC1-F97661FDB8B9}" type="slidenum">
              <a:rPr lang="en-US" altLang="zh-CN" smtClean="0"/>
              <a:pPr>
                <a:defRPr/>
              </a:pPr>
              <a:t>4</a:t>
            </a:fld>
            <a:endParaRPr lang="en-US" altLang="zh-CN"/>
          </a:p>
        </p:txBody>
      </p:sp>
    </p:spTree>
    <p:extLst>
      <p:ext uri="{BB962C8B-B14F-4D97-AF65-F5344CB8AC3E}">
        <p14:creationId xmlns:p14="http://schemas.microsoft.com/office/powerpoint/2010/main" val="11786180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defTabSz="891374">
              <a:defRPr/>
            </a:pPr>
            <a:r>
              <a:rPr lang="zh-CN" altLang="en-US" dirty="0"/>
              <a:t>普通人可以很容易区分不同的人，但却很难区分不同种类的玫瑰花</a:t>
            </a:r>
          </a:p>
        </p:txBody>
      </p:sp>
      <p:sp>
        <p:nvSpPr>
          <p:cNvPr id="4" name="灯片编号占位符 3"/>
          <p:cNvSpPr>
            <a:spLocks noGrp="1"/>
          </p:cNvSpPr>
          <p:nvPr>
            <p:ph type="sldNum" sz="quarter" idx="10"/>
          </p:nvPr>
        </p:nvSpPr>
        <p:spPr/>
        <p:txBody>
          <a:bodyPr/>
          <a:lstStyle/>
          <a:p>
            <a:pPr>
              <a:defRPr/>
            </a:pPr>
            <a:fld id="{7F334741-4DE6-42A5-9EC1-F97661FDB8B9}" type="slidenum">
              <a:rPr lang="en-US" altLang="zh-CN" smtClean="0"/>
              <a:pPr>
                <a:defRPr/>
              </a:pPr>
              <a:t>5</a:t>
            </a:fld>
            <a:endParaRPr lang="en-US" altLang="zh-CN"/>
          </a:p>
        </p:txBody>
      </p:sp>
    </p:spTree>
    <p:extLst>
      <p:ext uri="{BB962C8B-B14F-4D97-AF65-F5344CB8AC3E}">
        <p14:creationId xmlns:p14="http://schemas.microsoft.com/office/powerpoint/2010/main" val="30864679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左图：倒立的脸比正立的脸难以识别，证明面孔特异性加工理论</a:t>
            </a:r>
            <a:endParaRPr lang="en-US" altLang="zh-CN" dirty="0"/>
          </a:p>
          <a:p>
            <a:endParaRPr lang="en-US" altLang="zh-CN" dirty="0"/>
          </a:p>
          <a:p>
            <a:endParaRPr lang="en-US" altLang="zh-CN" dirty="0"/>
          </a:p>
          <a:p>
            <a:r>
              <a:rPr lang="zh-CN" altLang="en-US" dirty="0"/>
              <a:t>右图：意大利画家</a:t>
            </a:r>
            <a:r>
              <a:rPr lang="en-US" altLang="zh-CN" dirty="0"/>
              <a:t>Giuseppe </a:t>
            </a:r>
            <a:r>
              <a:rPr lang="en-US" altLang="zh-CN" dirty="0" err="1"/>
              <a:t>Arcimnoldo</a:t>
            </a:r>
            <a:r>
              <a:rPr lang="zh-CN" altLang="en-US" dirty="0"/>
              <a:t>的一幅画，患者</a:t>
            </a:r>
            <a:r>
              <a:rPr lang="en-US" altLang="zh-CN" dirty="0"/>
              <a:t>C.K. </a:t>
            </a:r>
            <a:r>
              <a:rPr lang="zh-CN" altLang="en-US" dirty="0"/>
              <a:t>患有物体识别障碍但未有面孔失认症，看正立的图认不出任何的知觉对象，看倒立后的图能认出是面孔</a:t>
            </a:r>
            <a:endParaRPr lang="en-US" altLang="zh-CN" dirty="0"/>
          </a:p>
          <a:p>
            <a:r>
              <a:rPr lang="zh-CN" altLang="en-US" dirty="0"/>
              <a:t>右图说明：人脸感知与物体识别分离的，具有一个特异性系统</a:t>
            </a:r>
          </a:p>
          <a:p>
            <a:endParaRPr lang="zh-CN" altLang="en-US" dirty="0"/>
          </a:p>
        </p:txBody>
      </p:sp>
      <p:sp>
        <p:nvSpPr>
          <p:cNvPr id="4" name="灯片编号占位符 3"/>
          <p:cNvSpPr>
            <a:spLocks noGrp="1"/>
          </p:cNvSpPr>
          <p:nvPr>
            <p:ph type="sldNum" sz="quarter" idx="10"/>
          </p:nvPr>
        </p:nvSpPr>
        <p:spPr/>
        <p:txBody>
          <a:bodyPr/>
          <a:lstStyle/>
          <a:p>
            <a:pPr>
              <a:defRPr/>
            </a:pPr>
            <a:fld id="{7F334741-4DE6-42A5-9EC1-F97661FDB8B9}" type="slidenum">
              <a:rPr lang="en-US" altLang="zh-CN" smtClean="0"/>
              <a:pPr>
                <a:defRPr/>
              </a:pPr>
              <a:t>6</a:t>
            </a:fld>
            <a:endParaRPr lang="en-US" altLang="zh-CN"/>
          </a:p>
        </p:txBody>
      </p:sp>
    </p:spTree>
    <p:extLst>
      <p:ext uri="{BB962C8B-B14F-4D97-AF65-F5344CB8AC3E}">
        <p14:creationId xmlns:p14="http://schemas.microsoft.com/office/powerpoint/2010/main" val="2473142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F38F623-2797-4600-B914-30DEB6FA6FD9}" type="slidenum">
              <a:rPr lang="zh-CN" altLang="en-US" smtClean="0"/>
              <a:t>8</a:t>
            </a:fld>
            <a:endParaRPr lang="zh-CN" altLang="en-US"/>
          </a:p>
        </p:txBody>
      </p:sp>
    </p:spTree>
    <p:extLst>
      <p:ext uri="{BB962C8B-B14F-4D97-AF65-F5344CB8AC3E}">
        <p14:creationId xmlns:p14="http://schemas.microsoft.com/office/powerpoint/2010/main" val="11370557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defTabSz="859902" eaLnBrk="1" fontAlgn="auto" hangingPunct="1">
              <a:spcBef>
                <a:spcPts val="0"/>
              </a:spcBef>
              <a:spcAft>
                <a:spcPts val="0"/>
              </a:spcAft>
              <a:defRPr/>
            </a:pPr>
            <a:r>
              <a:rPr lang="zh-CN" altLang="zh-CN" sz="1100" dirty="0">
                <a:latin typeface="+mn-lt"/>
                <a:ea typeface="+mn-ea"/>
              </a:rPr>
              <a:t>“上海猎狐</a:t>
            </a:r>
            <a:r>
              <a:rPr lang="en-US" altLang="zh-CN" sz="1100" dirty="0">
                <a:latin typeface="+mn-lt"/>
                <a:ea typeface="+mn-ea"/>
              </a:rPr>
              <a:t>2015”</a:t>
            </a:r>
            <a:r>
              <a:rPr lang="zh-CN" altLang="zh-CN" sz="1100" dirty="0">
                <a:latin typeface="+mn-lt"/>
                <a:ea typeface="+mn-ea"/>
              </a:rPr>
              <a:t>专项行动：逃境外的犯罪嫌疑人“漂白”身份后，借新身份多次回国却不为人知人脸识别等高科技技术让犯罪嫌疑人无所遁形，成为追逃外逃经济犯罪嫌疑人、外逃党员、外逃国家工作人员、涉腐案件外逃人员利器。</a:t>
            </a:r>
            <a:r>
              <a:rPr lang="en-US" altLang="zh-CN" sz="1100" dirty="0">
                <a:latin typeface="+mn-lt"/>
                <a:ea typeface="+mn-ea"/>
              </a:rPr>
              <a:t>2015</a:t>
            </a:r>
            <a:r>
              <a:rPr lang="zh-CN" altLang="zh-CN" sz="1100" dirty="0">
                <a:latin typeface="+mn-lt"/>
                <a:ea typeface="+mn-ea"/>
              </a:rPr>
              <a:t>年</a:t>
            </a:r>
            <a:r>
              <a:rPr lang="en-US" altLang="zh-CN" sz="1100" dirty="0">
                <a:latin typeface="+mn-lt"/>
                <a:ea typeface="+mn-ea"/>
              </a:rPr>
              <a:t>4</a:t>
            </a:r>
            <a:r>
              <a:rPr lang="zh-CN" altLang="zh-CN" sz="1100" dirty="0">
                <a:latin typeface="+mn-lt"/>
                <a:ea typeface="+mn-ea"/>
              </a:rPr>
              <a:t>月</a:t>
            </a:r>
            <a:r>
              <a:rPr lang="en-US" altLang="zh-CN" sz="1100" dirty="0">
                <a:latin typeface="+mn-lt"/>
                <a:ea typeface="+mn-ea"/>
              </a:rPr>
              <a:t>26</a:t>
            </a:r>
            <a:r>
              <a:rPr lang="zh-CN" altLang="zh-CN" sz="1100" dirty="0">
                <a:latin typeface="+mn-lt"/>
                <a:ea typeface="+mn-ea"/>
              </a:rPr>
              <a:t>日，潜逃加拿大近</a:t>
            </a:r>
            <a:r>
              <a:rPr lang="en-US" altLang="zh-CN" sz="1100" dirty="0">
                <a:latin typeface="+mn-lt"/>
                <a:ea typeface="+mn-ea"/>
              </a:rPr>
              <a:t>10</a:t>
            </a:r>
            <a:r>
              <a:rPr lang="zh-CN" altLang="zh-CN" sz="1100" dirty="0">
                <a:latin typeface="+mn-lt"/>
                <a:ea typeface="+mn-ea"/>
              </a:rPr>
              <a:t>年、先后变换了</a:t>
            </a:r>
            <a:r>
              <a:rPr lang="en-US" altLang="zh-CN" sz="1100" dirty="0">
                <a:latin typeface="+mn-lt"/>
                <a:ea typeface="+mn-ea"/>
              </a:rPr>
              <a:t>5</a:t>
            </a:r>
            <a:r>
              <a:rPr lang="zh-CN" altLang="zh-CN" sz="1100" dirty="0">
                <a:latin typeface="+mn-lt"/>
                <a:ea typeface="+mn-ea"/>
              </a:rPr>
              <a:t>次身份的加拿大籍在逃经济犯罪嫌疑人连苔森在浦东机场入境时被抓获。</a:t>
            </a:r>
            <a:endParaRPr lang="en-US" altLang="zh-CN" sz="1100" dirty="0">
              <a:latin typeface="+mn-lt"/>
              <a:ea typeface="+mn-ea"/>
            </a:endParaRPr>
          </a:p>
          <a:p>
            <a:pPr defTabSz="859902" eaLnBrk="1" fontAlgn="auto" hangingPunct="1">
              <a:spcBef>
                <a:spcPts val="0"/>
              </a:spcBef>
              <a:spcAft>
                <a:spcPts val="0"/>
              </a:spcAft>
              <a:defRPr/>
            </a:pPr>
            <a:endParaRPr lang="en-US" altLang="zh-CN" sz="1100" dirty="0">
              <a:latin typeface="+mn-lt"/>
              <a:ea typeface="+mn-ea"/>
            </a:endParaRPr>
          </a:p>
          <a:p>
            <a:pPr defTabSz="859902" eaLnBrk="1" fontAlgn="auto" hangingPunct="1">
              <a:spcBef>
                <a:spcPts val="0"/>
              </a:spcBef>
              <a:spcAft>
                <a:spcPts val="0"/>
              </a:spcAft>
              <a:defRPr/>
            </a:pPr>
            <a:endParaRPr lang="en-US" altLang="zh-CN" sz="1100" dirty="0">
              <a:latin typeface="+mn-lt"/>
              <a:ea typeface="+mn-ea"/>
            </a:endParaRPr>
          </a:p>
          <a:p>
            <a:pPr defTabSz="859902" eaLnBrk="1" fontAlgn="auto" hangingPunct="1">
              <a:spcBef>
                <a:spcPts val="0"/>
              </a:spcBef>
              <a:spcAft>
                <a:spcPts val="0"/>
              </a:spcAft>
              <a:defRPr/>
            </a:pPr>
            <a:r>
              <a:rPr lang="en-US" altLang="zh-CN" sz="1100" dirty="0">
                <a:latin typeface="+mn-lt"/>
                <a:ea typeface="+mn-ea"/>
              </a:rPr>
              <a:t>2015</a:t>
            </a:r>
            <a:r>
              <a:rPr lang="zh-CN" altLang="en-US" sz="1100" dirty="0">
                <a:latin typeface="+mn-lt"/>
                <a:ea typeface="+mn-ea"/>
              </a:rPr>
              <a:t>，马云，德国，</a:t>
            </a:r>
            <a:r>
              <a:rPr lang="en-US" altLang="zh-CN" sz="1100" dirty="0">
                <a:latin typeface="+mn-lt"/>
                <a:ea typeface="+mn-ea"/>
              </a:rPr>
              <a:t>IT</a:t>
            </a:r>
            <a:r>
              <a:rPr lang="zh-CN" altLang="en-US" sz="1100" dirty="0">
                <a:latin typeface="+mn-lt"/>
                <a:ea typeface="+mn-ea"/>
              </a:rPr>
              <a:t>展，</a:t>
            </a:r>
            <a:r>
              <a:rPr lang="en-US" altLang="zh-CN" sz="1100" dirty="0">
                <a:latin typeface="+mn-lt"/>
                <a:ea typeface="+mn-ea"/>
              </a:rPr>
              <a:t>smile to pay</a:t>
            </a:r>
            <a:r>
              <a:rPr lang="zh-CN" altLang="en-US" sz="1100" dirty="0">
                <a:latin typeface="+mn-lt"/>
                <a:ea typeface="+mn-ea"/>
              </a:rPr>
              <a:t>， 肯德基，银行，</a:t>
            </a:r>
            <a:endParaRPr lang="en-US" altLang="zh-CN" sz="1100" dirty="0">
              <a:latin typeface="+mn-lt"/>
              <a:ea typeface="+mn-ea"/>
            </a:endParaRPr>
          </a:p>
          <a:p>
            <a:pPr defTabSz="859902" eaLnBrk="1" fontAlgn="auto" hangingPunct="1">
              <a:spcBef>
                <a:spcPts val="0"/>
              </a:spcBef>
              <a:spcAft>
                <a:spcPts val="0"/>
              </a:spcAft>
              <a:defRPr/>
            </a:pPr>
            <a:endParaRPr lang="en-US" altLang="zh-CN" sz="1100" dirty="0">
              <a:latin typeface="+mn-lt"/>
              <a:ea typeface="+mn-ea"/>
            </a:endParaRPr>
          </a:p>
          <a:p>
            <a:pPr defTabSz="859902" eaLnBrk="1" fontAlgn="auto" hangingPunct="1">
              <a:spcBef>
                <a:spcPts val="0"/>
              </a:spcBef>
              <a:spcAft>
                <a:spcPts val="0"/>
              </a:spcAft>
              <a:defRPr/>
            </a:pPr>
            <a:endParaRPr lang="zh-CN" altLang="zh-CN" sz="1100" dirty="0">
              <a:latin typeface="+mn-lt"/>
              <a:ea typeface="+mn-ea"/>
            </a:endParaRPr>
          </a:p>
          <a:p>
            <a:endParaRPr lang="zh-CN" altLang="en-US" dirty="0"/>
          </a:p>
        </p:txBody>
      </p:sp>
      <p:sp>
        <p:nvSpPr>
          <p:cNvPr id="4" name="灯片编号占位符 3"/>
          <p:cNvSpPr>
            <a:spLocks noGrp="1"/>
          </p:cNvSpPr>
          <p:nvPr>
            <p:ph type="sldNum" sz="quarter" idx="10"/>
          </p:nvPr>
        </p:nvSpPr>
        <p:spPr/>
        <p:txBody>
          <a:bodyPr/>
          <a:lstStyle/>
          <a:p>
            <a:fld id="{1F38F623-2797-4600-B914-30DEB6FA6FD9}" type="slidenum">
              <a:rPr lang="zh-CN" altLang="en-US" smtClean="0"/>
              <a:t>9</a:t>
            </a:fld>
            <a:endParaRPr lang="zh-CN" altLang="en-US"/>
          </a:p>
        </p:txBody>
      </p:sp>
    </p:spTree>
    <p:extLst>
      <p:ext uri="{BB962C8B-B14F-4D97-AF65-F5344CB8AC3E}">
        <p14:creationId xmlns:p14="http://schemas.microsoft.com/office/powerpoint/2010/main" val="15990320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7F334741-4DE6-42A5-9EC1-F97661FDB8B9}" type="slidenum">
              <a:rPr lang="en-US" altLang="zh-CN" smtClean="0"/>
              <a:pPr>
                <a:defRPr/>
              </a:pPr>
              <a:t>11</a:t>
            </a:fld>
            <a:endParaRPr lang="en-US" altLang="zh-CN"/>
          </a:p>
        </p:txBody>
      </p:sp>
    </p:spTree>
    <p:extLst>
      <p:ext uri="{BB962C8B-B14F-4D97-AF65-F5344CB8AC3E}">
        <p14:creationId xmlns:p14="http://schemas.microsoft.com/office/powerpoint/2010/main" val="32804985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defTabSz="891374">
              <a:defRPr/>
            </a:pPr>
            <a:fld id="{7F334741-4DE6-42A5-9EC1-F97661FDB8B9}" type="slidenum">
              <a:rPr lang="en-US" altLang="zh-CN">
                <a:solidFill>
                  <a:srgbClr val="000000"/>
                </a:solidFill>
              </a:rPr>
              <a:pPr defTabSz="891374">
                <a:defRPr/>
              </a:pPr>
              <a:t>12</a:t>
            </a:fld>
            <a:endParaRPr lang="en-US" altLang="zh-CN">
              <a:solidFill>
                <a:srgbClr val="000000"/>
              </a:solidFill>
            </a:endParaRPr>
          </a:p>
        </p:txBody>
      </p:sp>
    </p:spTree>
    <p:extLst>
      <p:ext uri="{BB962C8B-B14F-4D97-AF65-F5344CB8AC3E}">
        <p14:creationId xmlns:p14="http://schemas.microsoft.com/office/powerpoint/2010/main" val="3459927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每年</a:t>
            </a:r>
            <a:r>
              <a:rPr lang="en-US" altLang="zh-CN" dirty="0"/>
              <a:t>1500</a:t>
            </a:r>
            <a:r>
              <a:rPr lang="zh-CN" altLang="en-US" dirty="0"/>
              <a:t>次引用</a:t>
            </a:r>
          </a:p>
        </p:txBody>
      </p:sp>
      <p:sp>
        <p:nvSpPr>
          <p:cNvPr id="4" name="灯片编号占位符 3"/>
          <p:cNvSpPr>
            <a:spLocks noGrp="1"/>
          </p:cNvSpPr>
          <p:nvPr>
            <p:ph type="sldNum" sz="quarter" idx="5"/>
          </p:nvPr>
        </p:nvSpPr>
        <p:spPr/>
        <p:txBody>
          <a:bodyPr/>
          <a:lstStyle/>
          <a:p>
            <a:pPr>
              <a:defRPr/>
            </a:pPr>
            <a:fld id="{7F334741-4DE6-42A5-9EC1-F97661FDB8B9}" type="slidenum">
              <a:rPr lang="en-US" altLang="zh-CN" smtClean="0"/>
              <a:pPr>
                <a:defRPr/>
              </a:pPr>
              <a:t>14</a:t>
            </a:fld>
            <a:endParaRPr lang="en-US" altLang="zh-CN"/>
          </a:p>
        </p:txBody>
      </p:sp>
    </p:spTree>
    <p:extLst>
      <p:ext uri="{BB962C8B-B14F-4D97-AF65-F5344CB8AC3E}">
        <p14:creationId xmlns:p14="http://schemas.microsoft.com/office/powerpoint/2010/main" val="41869498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7F334741-4DE6-42A5-9EC1-F97661FDB8B9}" type="slidenum">
              <a:rPr lang="en-US" altLang="zh-CN" smtClean="0"/>
              <a:pPr>
                <a:defRPr/>
              </a:pPr>
              <a:t>15</a:t>
            </a:fld>
            <a:endParaRPr lang="en-US" altLang="zh-CN"/>
          </a:p>
        </p:txBody>
      </p:sp>
    </p:spTree>
    <p:extLst>
      <p:ext uri="{BB962C8B-B14F-4D97-AF65-F5344CB8AC3E}">
        <p14:creationId xmlns:p14="http://schemas.microsoft.com/office/powerpoint/2010/main" val="14283668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7F334741-4DE6-42A5-9EC1-F97661FDB8B9}" type="slidenum">
              <a:rPr lang="en-US" altLang="zh-CN" smtClean="0"/>
              <a:pPr>
                <a:defRPr/>
              </a:pPr>
              <a:t>17</a:t>
            </a:fld>
            <a:endParaRPr lang="en-US" altLang="zh-CN"/>
          </a:p>
        </p:txBody>
      </p:sp>
    </p:spTree>
    <p:extLst>
      <p:ext uri="{BB962C8B-B14F-4D97-AF65-F5344CB8AC3E}">
        <p14:creationId xmlns:p14="http://schemas.microsoft.com/office/powerpoint/2010/main" val="4061964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7F334741-4DE6-42A5-9EC1-F97661FDB8B9}" type="slidenum">
              <a:rPr lang="en-US" altLang="zh-CN" smtClean="0"/>
              <a:pPr>
                <a:defRPr/>
              </a:pPr>
              <a:t>18</a:t>
            </a:fld>
            <a:endParaRPr lang="en-US" altLang="zh-CN"/>
          </a:p>
        </p:txBody>
      </p:sp>
    </p:spTree>
    <p:extLst>
      <p:ext uri="{BB962C8B-B14F-4D97-AF65-F5344CB8AC3E}">
        <p14:creationId xmlns:p14="http://schemas.microsoft.com/office/powerpoint/2010/main" val="33387846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(a) regular sampling grid (green points) of standard convolution. (b) deformed sampling locations (dark blue points) with augmented offsets (light blue arrows) in deformable convolution. (c)(d) are special cases of (b), showing that the deformable convolution generalizes various transformations for scale, (anisotropic) aspect ratio and rotation.</a:t>
            </a:r>
            <a:endParaRPr lang="zh-CN" altLang="en-US" dirty="0"/>
          </a:p>
        </p:txBody>
      </p:sp>
      <p:sp>
        <p:nvSpPr>
          <p:cNvPr id="4" name="灯片编号占位符 3"/>
          <p:cNvSpPr>
            <a:spLocks noGrp="1"/>
          </p:cNvSpPr>
          <p:nvPr>
            <p:ph type="sldNum" sz="quarter" idx="5"/>
          </p:nvPr>
        </p:nvSpPr>
        <p:spPr/>
        <p:txBody>
          <a:bodyPr/>
          <a:lstStyle/>
          <a:p>
            <a:pPr>
              <a:defRPr/>
            </a:pPr>
            <a:fld id="{7F334741-4DE6-42A5-9EC1-F97661FDB8B9}" type="slidenum">
              <a:rPr lang="en-US" altLang="zh-CN" smtClean="0"/>
              <a:pPr>
                <a:defRPr/>
              </a:pPr>
              <a:t>19</a:t>
            </a:fld>
            <a:endParaRPr lang="en-US" altLang="zh-CN"/>
          </a:p>
        </p:txBody>
      </p:sp>
    </p:spTree>
    <p:extLst>
      <p:ext uri="{BB962C8B-B14F-4D97-AF65-F5344CB8AC3E}">
        <p14:creationId xmlns:p14="http://schemas.microsoft.com/office/powerpoint/2010/main" val="664870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7F334741-4DE6-42A5-9EC1-F97661FDB8B9}" type="slidenum">
              <a:rPr lang="en-US" altLang="zh-CN" smtClean="0"/>
              <a:pPr>
                <a:defRPr/>
              </a:pPr>
              <a:t>20</a:t>
            </a:fld>
            <a:endParaRPr lang="en-US" altLang="zh-CN"/>
          </a:p>
        </p:txBody>
      </p:sp>
    </p:spTree>
    <p:extLst>
      <p:ext uri="{BB962C8B-B14F-4D97-AF65-F5344CB8AC3E}">
        <p14:creationId xmlns:p14="http://schemas.microsoft.com/office/powerpoint/2010/main" val="35713750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7F334741-4DE6-42A5-9EC1-F97661FDB8B9}" type="slidenum">
              <a:rPr lang="en-US" altLang="zh-CN" smtClean="0"/>
              <a:pPr>
                <a:defRPr/>
              </a:pPr>
              <a:t>21</a:t>
            </a:fld>
            <a:endParaRPr lang="en-US" altLang="zh-CN"/>
          </a:p>
        </p:txBody>
      </p:sp>
    </p:spTree>
    <p:extLst>
      <p:ext uri="{BB962C8B-B14F-4D97-AF65-F5344CB8AC3E}">
        <p14:creationId xmlns:p14="http://schemas.microsoft.com/office/powerpoint/2010/main" val="3857036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222844" indent="-222844">
              <a:buAutoNum type="arabicPeriod"/>
            </a:pPr>
            <a:r>
              <a:rPr lang="en-US" altLang="zh-CN" dirty="0"/>
              <a:t>kernel</a:t>
            </a:r>
            <a:r>
              <a:rPr lang="zh-CN" altLang="en-US" dirty="0"/>
              <a:t>和区域一样大；预测残差；保留中心点；概率图归一化。</a:t>
            </a:r>
            <a:endParaRPr lang="en-US" altLang="zh-CN" dirty="0"/>
          </a:p>
        </p:txBody>
      </p:sp>
      <p:sp>
        <p:nvSpPr>
          <p:cNvPr id="4" name="灯片编号占位符 3"/>
          <p:cNvSpPr>
            <a:spLocks noGrp="1"/>
          </p:cNvSpPr>
          <p:nvPr>
            <p:ph type="sldNum" sz="quarter" idx="10"/>
          </p:nvPr>
        </p:nvSpPr>
        <p:spPr/>
        <p:txBody>
          <a:bodyPr/>
          <a:lstStyle/>
          <a:p>
            <a:fld id="{A17631D7-F37D-432E-9DA7-4309D070A09B}" type="slidenum">
              <a:rPr lang="zh-CN" altLang="en-US" smtClean="0"/>
              <a:t>22</a:t>
            </a:fld>
            <a:endParaRPr lang="zh-CN" altLang="en-US"/>
          </a:p>
        </p:txBody>
      </p:sp>
    </p:spTree>
    <p:extLst>
      <p:ext uri="{BB962C8B-B14F-4D97-AF65-F5344CB8AC3E}">
        <p14:creationId xmlns:p14="http://schemas.microsoft.com/office/powerpoint/2010/main" val="28984846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7F334741-4DE6-42A5-9EC1-F97661FDB8B9}" type="slidenum">
              <a:rPr lang="en-US" altLang="zh-CN" smtClean="0"/>
              <a:pPr>
                <a:defRPr/>
              </a:pPr>
              <a:t>24</a:t>
            </a:fld>
            <a:endParaRPr lang="en-US" altLang="zh-CN"/>
          </a:p>
        </p:txBody>
      </p:sp>
    </p:spTree>
    <p:extLst>
      <p:ext uri="{BB962C8B-B14F-4D97-AF65-F5344CB8AC3E}">
        <p14:creationId xmlns:p14="http://schemas.microsoft.com/office/powerpoint/2010/main" val="10855900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7F334741-4DE6-42A5-9EC1-F97661FDB8B9}" type="slidenum">
              <a:rPr lang="en-US" altLang="zh-CN" smtClean="0"/>
              <a:pPr>
                <a:defRPr/>
              </a:pPr>
              <a:t>26</a:t>
            </a:fld>
            <a:endParaRPr lang="en-US" altLang="zh-CN"/>
          </a:p>
        </p:txBody>
      </p:sp>
    </p:spTree>
    <p:extLst>
      <p:ext uri="{BB962C8B-B14F-4D97-AF65-F5344CB8AC3E}">
        <p14:creationId xmlns:p14="http://schemas.microsoft.com/office/powerpoint/2010/main" val="39404612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7F334741-4DE6-42A5-9EC1-F97661FDB8B9}" type="slidenum">
              <a:rPr lang="en-US" altLang="zh-CN" smtClean="0"/>
              <a:pPr>
                <a:defRPr/>
              </a:pPr>
              <a:t>32</a:t>
            </a:fld>
            <a:endParaRPr lang="en-US" altLang="zh-CN"/>
          </a:p>
        </p:txBody>
      </p:sp>
    </p:spTree>
    <p:extLst>
      <p:ext uri="{BB962C8B-B14F-4D97-AF65-F5344CB8AC3E}">
        <p14:creationId xmlns:p14="http://schemas.microsoft.com/office/powerpoint/2010/main" val="14801009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7F334741-4DE6-42A5-9EC1-F97661FDB8B9}" type="slidenum">
              <a:rPr lang="en-US" altLang="zh-CN" smtClean="0"/>
              <a:pPr>
                <a:defRPr/>
              </a:pPr>
              <a:t>33</a:t>
            </a:fld>
            <a:endParaRPr lang="en-US" altLang="zh-CN"/>
          </a:p>
        </p:txBody>
      </p:sp>
    </p:spTree>
    <p:extLst>
      <p:ext uri="{BB962C8B-B14F-4D97-AF65-F5344CB8AC3E}">
        <p14:creationId xmlns:p14="http://schemas.microsoft.com/office/powerpoint/2010/main" val="12824583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7F334741-4DE6-42A5-9EC1-F97661FDB8B9}" type="slidenum">
              <a:rPr lang="en-US" altLang="zh-CN" smtClean="0"/>
              <a:pPr>
                <a:defRPr/>
              </a:pPr>
              <a:t>44</a:t>
            </a:fld>
            <a:endParaRPr lang="en-US" altLang="zh-CN"/>
          </a:p>
        </p:txBody>
      </p:sp>
    </p:spTree>
    <p:extLst>
      <p:ext uri="{BB962C8B-B14F-4D97-AF65-F5344CB8AC3E}">
        <p14:creationId xmlns:p14="http://schemas.microsoft.com/office/powerpoint/2010/main" val="23900807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7F334741-4DE6-42A5-9EC1-F97661FDB8B9}" type="slidenum">
              <a:rPr lang="en-US" altLang="zh-CN" smtClean="0"/>
              <a:pPr>
                <a:defRPr/>
              </a:pPr>
              <a:t>45</a:t>
            </a:fld>
            <a:endParaRPr lang="en-US" altLang="zh-CN"/>
          </a:p>
        </p:txBody>
      </p:sp>
    </p:spTree>
    <p:extLst>
      <p:ext uri="{BB962C8B-B14F-4D97-AF65-F5344CB8AC3E}">
        <p14:creationId xmlns:p14="http://schemas.microsoft.com/office/powerpoint/2010/main" val="196583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7F334741-4DE6-42A5-9EC1-F97661FDB8B9}" type="slidenum">
              <a:rPr lang="en-US" altLang="zh-CN" smtClean="0"/>
              <a:pPr>
                <a:defRPr/>
              </a:pPr>
              <a:t>46</a:t>
            </a:fld>
            <a:endParaRPr lang="en-US" altLang="zh-CN"/>
          </a:p>
        </p:txBody>
      </p:sp>
    </p:spTree>
    <p:extLst>
      <p:ext uri="{BB962C8B-B14F-4D97-AF65-F5344CB8AC3E}">
        <p14:creationId xmlns:p14="http://schemas.microsoft.com/office/powerpoint/2010/main" val="42275542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US" dirty="0"/>
          </a:p>
        </p:txBody>
      </p:sp>
      <p:sp>
        <p:nvSpPr>
          <p:cNvPr id="4" name="灯片编号占位符 3"/>
          <p:cNvSpPr>
            <a:spLocks noGrp="1"/>
          </p:cNvSpPr>
          <p:nvPr>
            <p:ph type="sldNum" sz="quarter" idx="10"/>
          </p:nvPr>
        </p:nvSpPr>
        <p:spPr/>
        <p:txBody>
          <a:bodyPr/>
          <a:lstStyle/>
          <a:p>
            <a:pPr>
              <a:defRPr/>
            </a:pPr>
            <a:fld id="{7F334741-4DE6-42A5-9EC1-F97661FDB8B9}" type="slidenum">
              <a:rPr lang="en-US" altLang="zh-CN" smtClean="0"/>
              <a:pPr>
                <a:defRPr/>
              </a:pPr>
              <a:t>47</a:t>
            </a:fld>
            <a:endParaRPr lang="en-US" altLang="zh-CN"/>
          </a:p>
        </p:txBody>
      </p:sp>
    </p:spTree>
    <p:extLst>
      <p:ext uri="{BB962C8B-B14F-4D97-AF65-F5344CB8AC3E}">
        <p14:creationId xmlns:p14="http://schemas.microsoft.com/office/powerpoint/2010/main" val="35811028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7F334741-4DE6-42A5-9EC1-F97661FDB8B9}" type="slidenum">
              <a:rPr lang="en-US" altLang="zh-CN" smtClean="0"/>
              <a:pPr>
                <a:defRPr/>
              </a:pPr>
              <a:t>48</a:t>
            </a:fld>
            <a:endParaRPr lang="en-US" altLang="zh-CN"/>
          </a:p>
        </p:txBody>
      </p:sp>
    </p:spTree>
    <p:extLst>
      <p:ext uri="{BB962C8B-B14F-4D97-AF65-F5344CB8AC3E}">
        <p14:creationId xmlns:p14="http://schemas.microsoft.com/office/powerpoint/2010/main" val="15796133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7F334741-4DE6-42A5-9EC1-F97661FDB8B9}" type="slidenum">
              <a:rPr lang="en-US" altLang="zh-CN" smtClean="0"/>
              <a:pPr>
                <a:defRPr/>
              </a:pPr>
              <a:t>49</a:t>
            </a:fld>
            <a:endParaRPr lang="en-US" altLang="zh-CN"/>
          </a:p>
        </p:txBody>
      </p:sp>
    </p:spTree>
    <p:extLst>
      <p:ext uri="{BB962C8B-B14F-4D97-AF65-F5344CB8AC3E}">
        <p14:creationId xmlns:p14="http://schemas.microsoft.com/office/powerpoint/2010/main" val="33627090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7F334741-4DE6-42A5-9EC1-F97661FDB8B9}" type="slidenum">
              <a:rPr lang="en-US" altLang="zh-CN" smtClean="0"/>
              <a:pPr>
                <a:defRPr/>
              </a:pPr>
              <a:t>50</a:t>
            </a:fld>
            <a:endParaRPr lang="en-US" altLang="zh-CN"/>
          </a:p>
        </p:txBody>
      </p:sp>
    </p:spTree>
    <p:extLst>
      <p:ext uri="{BB962C8B-B14F-4D97-AF65-F5344CB8AC3E}">
        <p14:creationId xmlns:p14="http://schemas.microsoft.com/office/powerpoint/2010/main" val="23105615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7F334741-4DE6-42A5-9EC1-F97661FDB8B9}" type="slidenum">
              <a:rPr lang="en-US" altLang="zh-CN" smtClean="0"/>
              <a:pPr>
                <a:defRPr/>
              </a:pPr>
              <a:t>66</a:t>
            </a:fld>
            <a:endParaRPr lang="en-US" altLang="zh-CN"/>
          </a:p>
        </p:txBody>
      </p:sp>
    </p:spTree>
    <p:extLst>
      <p:ext uri="{BB962C8B-B14F-4D97-AF65-F5344CB8AC3E}">
        <p14:creationId xmlns:p14="http://schemas.microsoft.com/office/powerpoint/2010/main" val="41314144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7F334741-4DE6-42A5-9EC1-F97661FDB8B9}" type="slidenum">
              <a:rPr lang="en-US" altLang="zh-CN" smtClean="0"/>
              <a:pPr>
                <a:defRPr/>
              </a:pPr>
              <a:t>68</a:t>
            </a:fld>
            <a:endParaRPr lang="en-US" altLang="zh-CN"/>
          </a:p>
        </p:txBody>
      </p:sp>
    </p:spTree>
    <p:extLst>
      <p:ext uri="{BB962C8B-B14F-4D97-AF65-F5344CB8AC3E}">
        <p14:creationId xmlns:p14="http://schemas.microsoft.com/office/powerpoint/2010/main" val="660661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4" name="Rectangle 1027"/>
          <p:cNvSpPr>
            <a:spLocks noChangeArrowheads="1"/>
          </p:cNvSpPr>
          <p:nvPr/>
        </p:nvSpPr>
        <p:spPr bwMode="hidden">
          <a:xfrm>
            <a:off x="0" y="2"/>
            <a:ext cx="4554326" cy="6851623"/>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lIns="119814" tIns="59907" rIns="119814" bIns="59907" anchor="ctr"/>
          <a:lstStyle/>
          <a:p>
            <a:pPr algn="ctr">
              <a:defRPr/>
            </a:pPr>
            <a:endParaRPr lang="zh-CN" altLang="zh-CN" sz="3100" b="0">
              <a:latin typeface="Times New Roman" pitchFamily="18" charset="0"/>
            </a:endParaRPr>
          </a:p>
        </p:txBody>
      </p:sp>
      <p:sp>
        <p:nvSpPr>
          <p:cNvPr id="5" name="Rectangle 1028"/>
          <p:cNvSpPr>
            <a:spLocks noChangeArrowheads="1"/>
          </p:cNvSpPr>
          <p:nvPr/>
        </p:nvSpPr>
        <p:spPr bwMode="hidden">
          <a:xfrm>
            <a:off x="1656309" y="2014128"/>
            <a:ext cx="10224543" cy="1950820"/>
          </a:xfrm>
          <a:prstGeom prst="rect">
            <a:avLst/>
          </a:prstGeom>
          <a:solidFill>
            <a:schemeClr val="bg2"/>
          </a:solidFill>
          <a:ln w="9525">
            <a:noFill/>
            <a:miter lim="800000"/>
            <a:headEnd/>
            <a:tailEnd/>
          </a:ln>
        </p:spPr>
        <p:txBody>
          <a:bodyPr lIns="119814" tIns="59907" rIns="119814" bIns="59907"/>
          <a:lstStyle/>
          <a:p>
            <a:pPr>
              <a:defRPr/>
            </a:pPr>
            <a:endParaRPr lang="zh-CN" altLang="zh-CN" sz="3100" b="0">
              <a:latin typeface="Times New Roman" pitchFamily="18" charset="0"/>
            </a:endParaRPr>
          </a:p>
        </p:txBody>
      </p:sp>
      <p:grpSp>
        <p:nvGrpSpPr>
          <p:cNvPr id="6" name="Group 1029"/>
          <p:cNvGrpSpPr>
            <a:grpSpLocks/>
          </p:cNvGrpSpPr>
          <p:nvPr/>
        </p:nvGrpSpPr>
        <p:grpSpPr bwMode="auto">
          <a:xfrm>
            <a:off x="0" y="1532757"/>
            <a:ext cx="2757760" cy="2432191"/>
            <a:chOff x="0" y="672"/>
            <a:chExt cx="1806" cy="1989"/>
          </a:xfrm>
        </p:grpSpPr>
        <p:sp>
          <p:nvSpPr>
            <p:cNvPr id="7" name="Rectangle 1030"/>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pPr>
                <a:defRPr/>
              </a:pPr>
              <a:endParaRPr lang="zh-CN" altLang="zh-CN" sz="3100" b="0">
                <a:latin typeface="Times New Roman" pitchFamily="18" charset="0"/>
              </a:endParaRPr>
            </a:p>
          </p:txBody>
        </p:sp>
        <p:sp>
          <p:nvSpPr>
            <p:cNvPr id="8" name="Rectangle 1031"/>
            <p:cNvSpPr>
              <a:spLocks noChangeArrowheads="1"/>
            </p:cNvSpPr>
            <p:nvPr userDrawn="1"/>
          </p:nvSpPr>
          <p:spPr bwMode="auto">
            <a:xfrm>
              <a:off x="1081" y="1064"/>
              <a:ext cx="362" cy="405"/>
            </a:xfrm>
            <a:prstGeom prst="rect">
              <a:avLst/>
            </a:prstGeom>
            <a:solidFill>
              <a:schemeClr val="folHlink"/>
            </a:solidFill>
            <a:ln w="9525">
              <a:noFill/>
              <a:miter lim="800000"/>
              <a:headEnd/>
              <a:tailEnd/>
            </a:ln>
          </p:spPr>
          <p:txBody>
            <a:bodyPr/>
            <a:lstStyle/>
            <a:p>
              <a:pPr>
                <a:defRPr/>
              </a:pPr>
              <a:endParaRPr lang="zh-CN" altLang="zh-CN" sz="3100" b="0">
                <a:latin typeface="Times New Roman" pitchFamily="18" charset="0"/>
              </a:endParaRPr>
            </a:p>
          </p:txBody>
        </p:sp>
        <p:sp>
          <p:nvSpPr>
            <p:cNvPr id="9" name="Rectangle 1032"/>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pPr>
                <a:defRPr/>
              </a:pPr>
              <a:endParaRPr lang="zh-CN" altLang="zh-CN" sz="3100" b="0">
                <a:latin typeface="Times New Roman" pitchFamily="18" charset="0"/>
              </a:endParaRPr>
            </a:p>
          </p:txBody>
        </p:sp>
        <p:sp>
          <p:nvSpPr>
            <p:cNvPr id="10" name="Rectangle 1033"/>
            <p:cNvSpPr>
              <a:spLocks noChangeArrowheads="1"/>
            </p:cNvSpPr>
            <p:nvPr userDrawn="1"/>
          </p:nvSpPr>
          <p:spPr bwMode="auto">
            <a:xfrm>
              <a:off x="719" y="2257"/>
              <a:ext cx="369" cy="404"/>
            </a:xfrm>
            <a:prstGeom prst="rect">
              <a:avLst/>
            </a:prstGeom>
            <a:solidFill>
              <a:schemeClr val="bg2"/>
            </a:solidFill>
            <a:ln w="9525">
              <a:noFill/>
              <a:miter lim="800000"/>
              <a:headEnd/>
              <a:tailEnd/>
            </a:ln>
          </p:spPr>
          <p:txBody>
            <a:bodyPr/>
            <a:lstStyle/>
            <a:p>
              <a:pPr>
                <a:defRPr/>
              </a:pPr>
              <a:endParaRPr lang="zh-CN" altLang="zh-CN" sz="3100" b="0">
                <a:latin typeface="Times New Roman" pitchFamily="18" charset="0"/>
              </a:endParaRPr>
            </a:p>
          </p:txBody>
        </p:sp>
        <p:sp>
          <p:nvSpPr>
            <p:cNvPr id="11" name="Rectangle 1034"/>
            <p:cNvSpPr>
              <a:spLocks noChangeArrowheads="1"/>
            </p:cNvSpPr>
            <p:nvPr userDrawn="1"/>
          </p:nvSpPr>
          <p:spPr bwMode="auto">
            <a:xfrm>
              <a:off x="1437" y="1064"/>
              <a:ext cx="369" cy="405"/>
            </a:xfrm>
            <a:prstGeom prst="rect">
              <a:avLst/>
            </a:prstGeom>
            <a:solidFill>
              <a:schemeClr val="accent2"/>
            </a:solidFill>
            <a:ln w="9525">
              <a:noFill/>
              <a:miter lim="800000"/>
              <a:headEnd/>
              <a:tailEnd/>
            </a:ln>
          </p:spPr>
          <p:txBody>
            <a:bodyPr/>
            <a:lstStyle/>
            <a:p>
              <a:pPr>
                <a:defRPr/>
              </a:pPr>
              <a:endParaRPr lang="zh-CN" altLang="zh-CN" sz="3100" b="0">
                <a:latin typeface="Times New Roman" pitchFamily="18" charset="0"/>
              </a:endParaRPr>
            </a:p>
          </p:txBody>
        </p:sp>
        <p:sp>
          <p:nvSpPr>
            <p:cNvPr id="12" name="Rectangle 1035"/>
            <p:cNvSpPr>
              <a:spLocks noChangeArrowheads="1"/>
            </p:cNvSpPr>
            <p:nvPr userDrawn="1"/>
          </p:nvSpPr>
          <p:spPr bwMode="auto">
            <a:xfrm>
              <a:off x="719" y="1464"/>
              <a:ext cx="369" cy="399"/>
            </a:xfrm>
            <a:prstGeom prst="rect">
              <a:avLst/>
            </a:prstGeom>
            <a:solidFill>
              <a:schemeClr val="folHlink"/>
            </a:solidFill>
            <a:ln w="9525">
              <a:noFill/>
              <a:miter lim="800000"/>
              <a:headEnd/>
              <a:tailEnd/>
            </a:ln>
          </p:spPr>
          <p:txBody>
            <a:bodyPr/>
            <a:lstStyle/>
            <a:p>
              <a:pPr>
                <a:defRPr/>
              </a:pPr>
              <a:endParaRPr lang="zh-CN" altLang="zh-CN" sz="3100" b="0">
                <a:latin typeface="Times New Roman" pitchFamily="18" charset="0"/>
              </a:endParaRPr>
            </a:p>
          </p:txBody>
        </p:sp>
        <p:sp>
          <p:nvSpPr>
            <p:cNvPr id="13" name="Rectangle 1036"/>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pPr>
                <a:defRPr/>
              </a:pPr>
              <a:endParaRPr lang="zh-CN" altLang="zh-CN" sz="3100" b="0">
                <a:latin typeface="Times New Roman" pitchFamily="18" charset="0"/>
              </a:endParaRPr>
            </a:p>
          </p:txBody>
        </p:sp>
        <p:sp>
          <p:nvSpPr>
            <p:cNvPr id="14" name="Rectangle 1037"/>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pPr>
                <a:defRPr/>
              </a:pPr>
              <a:endParaRPr lang="zh-CN" altLang="zh-CN" sz="3100" b="0">
                <a:latin typeface="Times New Roman" pitchFamily="18" charset="0"/>
              </a:endParaRPr>
            </a:p>
          </p:txBody>
        </p:sp>
        <p:sp>
          <p:nvSpPr>
            <p:cNvPr id="15" name="Rectangle 1038"/>
            <p:cNvSpPr>
              <a:spLocks noChangeArrowheads="1"/>
            </p:cNvSpPr>
            <p:nvPr userDrawn="1"/>
          </p:nvSpPr>
          <p:spPr bwMode="auto">
            <a:xfrm>
              <a:off x="361" y="1857"/>
              <a:ext cx="363" cy="407"/>
            </a:xfrm>
            <a:prstGeom prst="rect">
              <a:avLst/>
            </a:prstGeom>
            <a:solidFill>
              <a:schemeClr val="folHlink"/>
            </a:solidFill>
            <a:ln w="9525">
              <a:noFill/>
              <a:miter lim="800000"/>
              <a:headEnd/>
              <a:tailEnd/>
            </a:ln>
          </p:spPr>
          <p:txBody>
            <a:bodyPr/>
            <a:lstStyle/>
            <a:p>
              <a:pPr>
                <a:defRPr/>
              </a:pPr>
              <a:endParaRPr lang="zh-CN" altLang="zh-CN" sz="3100" b="0">
                <a:latin typeface="Times New Roman" pitchFamily="18" charset="0"/>
              </a:endParaRPr>
            </a:p>
          </p:txBody>
        </p:sp>
        <p:sp>
          <p:nvSpPr>
            <p:cNvPr id="16" name="Rectangle 1039"/>
            <p:cNvSpPr>
              <a:spLocks noChangeArrowheads="1"/>
            </p:cNvSpPr>
            <p:nvPr userDrawn="1"/>
          </p:nvSpPr>
          <p:spPr bwMode="auto">
            <a:xfrm>
              <a:off x="719" y="1857"/>
              <a:ext cx="369" cy="407"/>
            </a:xfrm>
            <a:prstGeom prst="rect">
              <a:avLst/>
            </a:prstGeom>
            <a:solidFill>
              <a:schemeClr val="accent2"/>
            </a:solidFill>
            <a:ln w="9525">
              <a:noFill/>
              <a:miter lim="800000"/>
              <a:headEnd/>
              <a:tailEnd/>
            </a:ln>
          </p:spPr>
          <p:txBody>
            <a:bodyPr/>
            <a:lstStyle/>
            <a:p>
              <a:pPr>
                <a:defRPr/>
              </a:pPr>
              <a:endParaRPr lang="zh-CN" altLang="zh-CN" sz="3100" b="0">
                <a:latin typeface="Times New Roman" pitchFamily="18" charset="0"/>
              </a:endParaRPr>
            </a:p>
          </p:txBody>
        </p:sp>
      </p:grpSp>
      <p:pic>
        <p:nvPicPr>
          <p:cNvPr id="17" name="Picture 1048" descr="na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93087" y="6150152"/>
            <a:ext cx="4386113" cy="595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050" descr="logo"/>
          <p:cNvPicPr>
            <a:picLocks noChangeAspect="1" noChangeArrowheads="1"/>
          </p:cNvPicPr>
          <p:nvPr/>
        </p:nvPicPr>
        <p:blipFill>
          <a:blip r:embed="rId3">
            <a:extLst>
              <a:ext uri="{28A0092B-C50C-407E-A947-70E740481C1C}">
                <a14:useLocalDpi xmlns:a14="http://schemas.microsoft.com/office/drawing/2010/main" val="0"/>
              </a:ext>
            </a:extLst>
          </a:blip>
          <a:srcRect l="13129" b="12930"/>
          <a:stretch>
            <a:fillRect/>
          </a:stretch>
        </p:blipFill>
        <p:spPr bwMode="auto">
          <a:xfrm>
            <a:off x="6223000" y="6150153"/>
            <a:ext cx="805147" cy="568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95" name="Rectangle 1043"/>
          <p:cNvSpPr>
            <a:spLocks noGrp="1" noChangeArrowheads="1"/>
          </p:cNvSpPr>
          <p:nvPr>
            <p:ph type="ctrTitle"/>
          </p:nvPr>
        </p:nvSpPr>
        <p:spPr>
          <a:xfrm>
            <a:off x="2823409" y="1846661"/>
            <a:ext cx="7821560" cy="2204173"/>
          </a:xfrm>
        </p:spPr>
        <p:txBody>
          <a:bodyPr/>
          <a:lstStyle>
            <a:lvl1pPr>
              <a:defRPr sz="5000">
                <a:solidFill>
                  <a:srgbClr val="FFFFFF"/>
                </a:solidFill>
                <a:latin typeface="Segoe UI Light" pitchFamily="34" charset="0"/>
              </a:defRPr>
            </a:lvl1pPr>
          </a:lstStyle>
          <a:p>
            <a:r>
              <a:rPr lang="zh-CN" altLang="en-US" dirty="0"/>
              <a:t>单击此处编辑母版标题样式</a:t>
            </a:r>
          </a:p>
        </p:txBody>
      </p:sp>
      <p:sp>
        <p:nvSpPr>
          <p:cNvPr id="50196" name="Rectangle 1044"/>
          <p:cNvSpPr>
            <a:spLocks noGrp="1" noChangeArrowheads="1"/>
          </p:cNvSpPr>
          <p:nvPr>
            <p:ph type="subTitle" idx="1"/>
          </p:nvPr>
        </p:nvSpPr>
        <p:spPr>
          <a:xfrm>
            <a:off x="2864377" y="3984926"/>
            <a:ext cx="7821560" cy="1748137"/>
          </a:xfrm>
        </p:spPr>
        <p:txBody>
          <a:bodyPr/>
          <a:lstStyle>
            <a:lvl1pPr marL="0" indent="0">
              <a:buFont typeface="Wingdings" pitchFamily="2" charset="2"/>
              <a:buNone/>
              <a:defRPr sz="3400">
                <a:latin typeface="Segoe UI Light" pitchFamily="34" charset="0"/>
              </a:defRPr>
            </a:lvl1pPr>
          </a:lstStyle>
          <a:p>
            <a:r>
              <a:rPr lang="zh-CN" altLang="en-US" dirty="0"/>
              <a:t>单击此处编辑母版副标题样式</a:t>
            </a:r>
          </a:p>
        </p:txBody>
      </p:sp>
    </p:spTree>
    <p:extLst>
      <p:ext uri="{BB962C8B-B14F-4D97-AF65-F5344CB8AC3E}">
        <p14:creationId xmlns:p14="http://schemas.microsoft.com/office/powerpoint/2010/main" val="42187345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38505" y="4395680"/>
            <a:ext cx="10098723" cy="1358607"/>
          </a:xfrm>
        </p:spPr>
        <p:txBody>
          <a:bodyPr anchor="t"/>
          <a:lstStyle>
            <a:lvl1pPr algn="l">
              <a:defRPr sz="5200" b="1" cap="all"/>
            </a:lvl1pPr>
          </a:lstStyle>
          <a:p>
            <a:r>
              <a:rPr lang="zh-CN" altLang="en-US"/>
              <a:t>单击此处编辑母版标题样式</a:t>
            </a:r>
          </a:p>
        </p:txBody>
      </p:sp>
      <p:sp>
        <p:nvSpPr>
          <p:cNvPr id="3" name="文本占位符 2"/>
          <p:cNvSpPr>
            <a:spLocks noGrp="1"/>
          </p:cNvSpPr>
          <p:nvPr>
            <p:ph type="body" idx="1"/>
          </p:nvPr>
        </p:nvSpPr>
        <p:spPr>
          <a:xfrm>
            <a:off x="938505" y="2899312"/>
            <a:ext cx="10098723" cy="1496367"/>
          </a:xfrm>
        </p:spPr>
        <p:txBody>
          <a:bodyPr anchor="b"/>
          <a:lstStyle>
            <a:lvl1pPr marL="0" indent="0">
              <a:buNone/>
              <a:defRPr sz="2600"/>
            </a:lvl1pPr>
            <a:lvl2pPr marL="599069" indent="0">
              <a:buNone/>
              <a:defRPr sz="2400"/>
            </a:lvl2pPr>
            <a:lvl3pPr marL="1198138" indent="0">
              <a:buNone/>
              <a:defRPr sz="2100"/>
            </a:lvl3pPr>
            <a:lvl4pPr marL="1797207" indent="0">
              <a:buNone/>
              <a:defRPr sz="1800"/>
            </a:lvl4pPr>
            <a:lvl5pPr marL="2396277" indent="0">
              <a:buNone/>
              <a:defRPr sz="1800"/>
            </a:lvl5pPr>
            <a:lvl6pPr marL="2995346" indent="0">
              <a:buNone/>
              <a:defRPr sz="1800"/>
            </a:lvl6pPr>
            <a:lvl7pPr marL="3594415" indent="0">
              <a:buNone/>
              <a:defRPr sz="1800"/>
            </a:lvl7pPr>
            <a:lvl8pPr marL="4193484" indent="0">
              <a:buNone/>
              <a:defRPr sz="1800"/>
            </a:lvl8pPr>
            <a:lvl9pPr marL="4792553" indent="0">
              <a:buNone/>
              <a:defRPr sz="1800"/>
            </a:lvl9pPr>
          </a:lstStyle>
          <a:p>
            <a:pPr lvl="0"/>
            <a:r>
              <a:rPr lang="zh-CN" altLang="en-US"/>
              <a:t>单击此处编辑母版文本样式</a:t>
            </a:r>
          </a:p>
        </p:txBody>
      </p:sp>
      <p:sp>
        <p:nvSpPr>
          <p:cNvPr id="4" name="Rectangle 2"/>
          <p:cNvSpPr>
            <a:spLocks noGrp="1" noChangeArrowheads="1"/>
          </p:cNvSpPr>
          <p:nvPr>
            <p:ph type="ftr" sz="quarter" idx="10"/>
          </p:nvPr>
        </p:nvSpPr>
        <p:spPr>
          <a:xfrm>
            <a:off x="4059291" y="6523850"/>
            <a:ext cx="3762269" cy="261270"/>
          </a:xfrm>
          <a:ln/>
        </p:spPr>
        <p:txBody>
          <a:bodyPr/>
          <a:lstStyle>
            <a:lvl1pPr>
              <a:defRPr/>
            </a:lvl1pPr>
          </a:lstStyle>
          <a:p>
            <a:endParaRPr lang="en-US" altLang="zh-CN"/>
          </a:p>
        </p:txBody>
      </p:sp>
      <p:sp>
        <p:nvSpPr>
          <p:cNvPr id="7" name="Rectangle 3"/>
          <p:cNvSpPr txBox="1">
            <a:spLocks noChangeArrowheads="1"/>
          </p:cNvSpPr>
          <p:nvPr userDrawn="1"/>
        </p:nvSpPr>
        <p:spPr bwMode="auto">
          <a:xfrm>
            <a:off x="10622279" y="6558990"/>
            <a:ext cx="869597" cy="281548"/>
          </a:xfrm>
          <a:prstGeom prst="rect">
            <a:avLst/>
          </a:prstGeom>
          <a:noFill/>
          <a:ln w="9525">
            <a:noFill/>
            <a:miter lim="800000"/>
            <a:headEnd/>
            <a:tailEnd/>
          </a:ln>
          <a:effectLst/>
        </p:spPr>
        <p:txBody>
          <a:bodyPr vert="horz" wrap="square" lIns="119814" tIns="59907" rIns="119814" bIns="59907" numCol="1" anchor="b" anchorCtr="0" compatLnSpc="1">
            <a:prstTxWarp prst="textNoShape">
              <a:avLst/>
            </a:prstTxWarp>
          </a:bodyPr>
          <a:lstStyle>
            <a:defPPr>
              <a:defRPr lang="zh-CN"/>
            </a:defPPr>
            <a:lvl1pPr algn="r" rtl="0" fontAlgn="base">
              <a:lnSpc>
                <a:spcPct val="100000"/>
              </a:lnSpc>
              <a:spcBef>
                <a:spcPct val="0"/>
              </a:spcBef>
              <a:spcAft>
                <a:spcPct val="0"/>
              </a:spcAft>
              <a:buClrTx/>
              <a:buSzTx/>
              <a:buFontTx/>
              <a:buNone/>
              <a:defRPr sz="1400" b="0" kern="1200" baseline="0">
                <a:solidFill>
                  <a:schemeClr val="tx1"/>
                </a:solidFill>
                <a:latin typeface="Segoe UI Light" pitchFamily="34" charset="0"/>
                <a:ea typeface="微软雅黑" pitchFamily="34" charset="-122"/>
                <a:cs typeface="Arial" pitchFamily="34" charset="0"/>
                <a:sym typeface="Symbol" pitchFamily="18" charset="2"/>
              </a:defRPr>
            </a:lvl1pPr>
            <a:lvl2pPr marL="599069" algn="l" rtl="0" fontAlgn="base">
              <a:spcBef>
                <a:spcPct val="0"/>
              </a:spcBef>
              <a:spcAft>
                <a:spcPct val="0"/>
              </a:spcAft>
              <a:defRPr b="1" kern="1200">
                <a:solidFill>
                  <a:schemeClr val="tx1"/>
                </a:solidFill>
                <a:latin typeface="Arial" pitchFamily="34" charset="0"/>
                <a:ea typeface="宋体" pitchFamily="2" charset="-122"/>
                <a:cs typeface="+mn-cs"/>
                <a:sym typeface="Symbol" pitchFamily="18" charset="2"/>
              </a:defRPr>
            </a:lvl2pPr>
            <a:lvl3pPr marL="1198138" algn="l" rtl="0" fontAlgn="base">
              <a:spcBef>
                <a:spcPct val="0"/>
              </a:spcBef>
              <a:spcAft>
                <a:spcPct val="0"/>
              </a:spcAft>
              <a:defRPr b="1" kern="1200">
                <a:solidFill>
                  <a:schemeClr val="tx1"/>
                </a:solidFill>
                <a:latin typeface="Arial" pitchFamily="34" charset="0"/>
                <a:ea typeface="宋体" pitchFamily="2" charset="-122"/>
                <a:cs typeface="+mn-cs"/>
                <a:sym typeface="Symbol" pitchFamily="18" charset="2"/>
              </a:defRPr>
            </a:lvl3pPr>
            <a:lvl4pPr marL="1797207" algn="l" rtl="0" fontAlgn="base">
              <a:spcBef>
                <a:spcPct val="0"/>
              </a:spcBef>
              <a:spcAft>
                <a:spcPct val="0"/>
              </a:spcAft>
              <a:defRPr b="1" kern="1200">
                <a:solidFill>
                  <a:schemeClr val="tx1"/>
                </a:solidFill>
                <a:latin typeface="Arial" pitchFamily="34" charset="0"/>
                <a:ea typeface="宋体" pitchFamily="2" charset="-122"/>
                <a:cs typeface="+mn-cs"/>
                <a:sym typeface="Symbol" pitchFamily="18" charset="2"/>
              </a:defRPr>
            </a:lvl4pPr>
            <a:lvl5pPr marL="2396277" algn="l" rtl="0" fontAlgn="base">
              <a:spcBef>
                <a:spcPct val="0"/>
              </a:spcBef>
              <a:spcAft>
                <a:spcPct val="0"/>
              </a:spcAft>
              <a:defRPr b="1" kern="1200">
                <a:solidFill>
                  <a:schemeClr val="tx1"/>
                </a:solidFill>
                <a:latin typeface="Arial" pitchFamily="34" charset="0"/>
                <a:ea typeface="宋体" pitchFamily="2" charset="-122"/>
                <a:cs typeface="+mn-cs"/>
                <a:sym typeface="Symbol" pitchFamily="18" charset="2"/>
              </a:defRPr>
            </a:lvl5pPr>
            <a:lvl6pPr marL="2995346" algn="l" defTabSz="1198138" rtl="0" eaLnBrk="1" latinLnBrk="0" hangingPunct="1">
              <a:defRPr b="1" kern="1200">
                <a:solidFill>
                  <a:schemeClr val="tx1"/>
                </a:solidFill>
                <a:latin typeface="Arial" pitchFamily="34" charset="0"/>
                <a:ea typeface="宋体" pitchFamily="2" charset="-122"/>
                <a:cs typeface="+mn-cs"/>
                <a:sym typeface="Symbol" pitchFamily="18" charset="2"/>
              </a:defRPr>
            </a:lvl6pPr>
            <a:lvl7pPr marL="3594415" algn="l" defTabSz="1198138" rtl="0" eaLnBrk="1" latinLnBrk="0" hangingPunct="1">
              <a:defRPr b="1" kern="1200">
                <a:solidFill>
                  <a:schemeClr val="tx1"/>
                </a:solidFill>
                <a:latin typeface="Arial" pitchFamily="34" charset="0"/>
                <a:ea typeface="宋体" pitchFamily="2" charset="-122"/>
                <a:cs typeface="+mn-cs"/>
                <a:sym typeface="Symbol" pitchFamily="18" charset="2"/>
              </a:defRPr>
            </a:lvl7pPr>
            <a:lvl8pPr marL="4193484" algn="l" defTabSz="1198138" rtl="0" eaLnBrk="1" latinLnBrk="0" hangingPunct="1">
              <a:defRPr b="1" kern="1200">
                <a:solidFill>
                  <a:schemeClr val="tx1"/>
                </a:solidFill>
                <a:latin typeface="Arial" pitchFamily="34" charset="0"/>
                <a:ea typeface="宋体" pitchFamily="2" charset="-122"/>
                <a:cs typeface="+mn-cs"/>
                <a:sym typeface="Symbol" pitchFamily="18" charset="2"/>
              </a:defRPr>
            </a:lvl8pPr>
            <a:lvl9pPr marL="4792553" algn="l" defTabSz="1198138" rtl="0" eaLnBrk="1" latinLnBrk="0" hangingPunct="1">
              <a:defRPr b="1" kern="1200">
                <a:solidFill>
                  <a:schemeClr val="tx1"/>
                </a:solidFill>
                <a:latin typeface="Arial" pitchFamily="34" charset="0"/>
                <a:ea typeface="宋体" pitchFamily="2" charset="-122"/>
                <a:cs typeface="+mn-cs"/>
                <a:sym typeface="Symbol" pitchFamily="18" charset="2"/>
              </a:defRPr>
            </a:lvl9pPr>
          </a:lstStyle>
          <a:p>
            <a:pPr>
              <a:defRPr/>
            </a:pPr>
            <a:fld id="{DD5A1EE3-AA23-47F0-A9E2-C9B616534465}" type="slidenum">
              <a:rPr lang="en-US" altLang="zh-CN" smtClean="0"/>
              <a:pPr>
                <a:defRPr/>
              </a:pPr>
              <a:t>‹#›</a:t>
            </a:fld>
            <a:endParaRPr lang="en-US" altLang="zh-CN" dirty="0"/>
          </a:p>
        </p:txBody>
      </p:sp>
      <p:sp>
        <p:nvSpPr>
          <p:cNvPr id="8" name="Rectangle 16"/>
          <p:cNvSpPr txBox="1">
            <a:spLocks noChangeArrowheads="1"/>
          </p:cNvSpPr>
          <p:nvPr userDrawn="1"/>
        </p:nvSpPr>
        <p:spPr bwMode="auto">
          <a:xfrm>
            <a:off x="450590" y="6553200"/>
            <a:ext cx="2772198" cy="239835"/>
          </a:xfrm>
          <a:prstGeom prst="rect">
            <a:avLst/>
          </a:prstGeom>
          <a:noFill/>
          <a:ln w="9525">
            <a:noFill/>
            <a:miter lim="800000"/>
            <a:headEnd/>
            <a:tailEnd/>
          </a:ln>
          <a:effectLst/>
        </p:spPr>
        <p:txBody>
          <a:bodyPr vert="horz" wrap="square" lIns="119814" tIns="59907" rIns="119814" bIns="59907" numCol="1" anchor="b" anchorCtr="0" compatLnSpc="1">
            <a:prstTxWarp prst="textNoShape">
              <a:avLst/>
            </a:prstTxWarp>
          </a:bodyPr>
          <a:lstStyle>
            <a:defPPr>
              <a:defRPr lang="zh-CN"/>
            </a:defPPr>
            <a:lvl1pPr algn="l" rtl="0" fontAlgn="base">
              <a:lnSpc>
                <a:spcPct val="100000"/>
              </a:lnSpc>
              <a:spcBef>
                <a:spcPct val="0"/>
              </a:spcBef>
              <a:spcAft>
                <a:spcPct val="0"/>
              </a:spcAft>
              <a:buClrTx/>
              <a:buSzTx/>
              <a:buFontTx/>
              <a:buNone/>
              <a:defRPr sz="1400" b="0" kern="1200" baseline="0" smtClean="0">
                <a:solidFill>
                  <a:schemeClr val="tx1"/>
                </a:solidFill>
                <a:latin typeface="Segoe UI Light" pitchFamily="34" charset="0"/>
                <a:ea typeface="微软雅黑" pitchFamily="34" charset="-122"/>
                <a:cs typeface="+mn-cs"/>
                <a:sym typeface="Symbol" pitchFamily="18" charset="2"/>
              </a:defRPr>
            </a:lvl1pPr>
            <a:lvl2pPr marL="599069" algn="l" rtl="0" fontAlgn="base">
              <a:spcBef>
                <a:spcPct val="0"/>
              </a:spcBef>
              <a:spcAft>
                <a:spcPct val="0"/>
              </a:spcAft>
              <a:defRPr b="1" kern="1200">
                <a:solidFill>
                  <a:schemeClr val="tx1"/>
                </a:solidFill>
                <a:latin typeface="Arial" pitchFamily="34" charset="0"/>
                <a:ea typeface="宋体" pitchFamily="2" charset="-122"/>
                <a:cs typeface="+mn-cs"/>
                <a:sym typeface="Symbol" pitchFamily="18" charset="2"/>
              </a:defRPr>
            </a:lvl2pPr>
            <a:lvl3pPr marL="1198138" algn="l" rtl="0" fontAlgn="base">
              <a:spcBef>
                <a:spcPct val="0"/>
              </a:spcBef>
              <a:spcAft>
                <a:spcPct val="0"/>
              </a:spcAft>
              <a:defRPr b="1" kern="1200">
                <a:solidFill>
                  <a:schemeClr val="tx1"/>
                </a:solidFill>
                <a:latin typeface="Arial" pitchFamily="34" charset="0"/>
                <a:ea typeface="宋体" pitchFamily="2" charset="-122"/>
                <a:cs typeface="+mn-cs"/>
                <a:sym typeface="Symbol" pitchFamily="18" charset="2"/>
              </a:defRPr>
            </a:lvl3pPr>
            <a:lvl4pPr marL="1797207" algn="l" rtl="0" fontAlgn="base">
              <a:spcBef>
                <a:spcPct val="0"/>
              </a:spcBef>
              <a:spcAft>
                <a:spcPct val="0"/>
              </a:spcAft>
              <a:defRPr b="1" kern="1200">
                <a:solidFill>
                  <a:schemeClr val="tx1"/>
                </a:solidFill>
                <a:latin typeface="Arial" pitchFamily="34" charset="0"/>
                <a:ea typeface="宋体" pitchFamily="2" charset="-122"/>
                <a:cs typeface="+mn-cs"/>
                <a:sym typeface="Symbol" pitchFamily="18" charset="2"/>
              </a:defRPr>
            </a:lvl4pPr>
            <a:lvl5pPr marL="2396277" algn="l" rtl="0" fontAlgn="base">
              <a:spcBef>
                <a:spcPct val="0"/>
              </a:spcBef>
              <a:spcAft>
                <a:spcPct val="0"/>
              </a:spcAft>
              <a:defRPr b="1" kern="1200">
                <a:solidFill>
                  <a:schemeClr val="tx1"/>
                </a:solidFill>
                <a:latin typeface="Arial" pitchFamily="34" charset="0"/>
                <a:ea typeface="宋体" pitchFamily="2" charset="-122"/>
                <a:cs typeface="+mn-cs"/>
                <a:sym typeface="Symbol" pitchFamily="18" charset="2"/>
              </a:defRPr>
            </a:lvl5pPr>
            <a:lvl6pPr marL="2995346" algn="l" defTabSz="1198138" rtl="0" eaLnBrk="1" latinLnBrk="0" hangingPunct="1">
              <a:defRPr b="1" kern="1200">
                <a:solidFill>
                  <a:schemeClr val="tx1"/>
                </a:solidFill>
                <a:latin typeface="Arial" pitchFamily="34" charset="0"/>
                <a:ea typeface="宋体" pitchFamily="2" charset="-122"/>
                <a:cs typeface="+mn-cs"/>
                <a:sym typeface="Symbol" pitchFamily="18" charset="2"/>
              </a:defRPr>
            </a:lvl6pPr>
            <a:lvl7pPr marL="3594415" algn="l" defTabSz="1198138" rtl="0" eaLnBrk="1" latinLnBrk="0" hangingPunct="1">
              <a:defRPr b="1" kern="1200">
                <a:solidFill>
                  <a:schemeClr val="tx1"/>
                </a:solidFill>
                <a:latin typeface="Arial" pitchFamily="34" charset="0"/>
                <a:ea typeface="宋体" pitchFamily="2" charset="-122"/>
                <a:cs typeface="+mn-cs"/>
                <a:sym typeface="Symbol" pitchFamily="18" charset="2"/>
              </a:defRPr>
            </a:lvl7pPr>
            <a:lvl8pPr marL="4193484" algn="l" defTabSz="1198138" rtl="0" eaLnBrk="1" latinLnBrk="0" hangingPunct="1">
              <a:defRPr b="1" kern="1200">
                <a:solidFill>
                  <a:schemeClr val="tx1"/>
                </a:solidFill>
                <a:latin typeface="Arial" pitchFamily="34" charset="0"/>
                <a:ea typeface="宋体" pitchFamily="2" charset="-122"/>
                <a:cs typeface="+mn-cs"/>
                <a:sym typeface="Symbol" pitchFamily="18" charset="2"/>
              </a:defRPr>
            </a:lvl8pPr>
            <a:lvl9pPr marL="4792553" algn="l" defTabSz="1198138" rtl="0" eaLnBrk="1" latinLnBrk="0" hangingPunct="1">
              <a:defRPr b="1" kern="1200">
                <a:solidFill>
                  <a:schemeClr val="tx1"/>
                </a:solidFill>
                <a:latin typeface="Arial" pitchFamily="34" charset="0"/>
                <a:ea typeface="宋体" pitchFamily="2" charset="-122"/>
                <a:cs typeface="+mn-cs"/>
                <a:sym typeface="Symbol" pitchFamily="18" charset="2"/>
              </a:defRPr>
            </a:lvl9pPr>
          </a:lstStyle>
          <a:p>
            <a:pPr>
              <a:defRPr/>
            </a:pPr>
            <a:r>
              <a:rPr lang="en-US" altLang="zh-CN"/>
              <a:t>2017-10-27</a:t>
            </a:r>
            <a:endParaRPr lang="en-US" altLang="zh-CN" dirty="0"/>
          </a:p>
        </p:txBody>
      </p:sp>
    </p:spTree>
    <p:extLst>
      <p:ext uri="{BB962C8B-B14F-4D97-AF65-F5344CB8AC3E}">
        <p14:creationId xmlns:p14="http://schemas.microsoft.com/office/powerpoint/2010/main" val="1128020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531348" y="1371600"/>
            <a:ext cx="5306412" cy="5054600"/>
          </a:xfrm>
        </p:spPr>
        <p:txBody>
          <a:bodyPr/>
          <a:lstStyle>
            <a:lvl1pPr>
              <a:defRPr sz="3200"/>
            </a:lvl1pPr>
            <a:lvl2pPr>
              <a:defRPr sz="2800"/>
            </a:lvl2pPr>
            <a:lvl3pPr>
              <a:defRPr sz="2400"/>
            </a:lvl3pPr>
            <a:lvl4pPr>
              <a:defRPr sz="2000"/>
            </a:lvl4pPr>
            <a:lvl5pPr>
              <a:defRPr sz="2000"/>
            </a:lvl5pPr>
            <a:lvl6pPr>
              <a:defRPr sz="2400"/>
            </a:lvl6pPr>
            <a:lvl7pPr>
              <a:defRPr sz="2400"/>
            </a:lvl7pPr>
            <a:lvl8pPr>
              <a:defRPr sz="2400"/>
            </a:lvl8pPr>
            <a:lvl9pPr>
              <a:defRPr sz="24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half" idx="2"/>
          </p:nvPr>
        </p:nvSpPr>
        <p:spPr>
          <a:xfrm>
            <a:off x="6172200" y="1371600"/>
            <a:ext cx="5308599" cy="5054600"/>
          </a:xfrm>
        </p:spPr>
        <p:txBody>
          <a:bodyPr/>
          <a:lstStyle>
            <a:lvl1pPr>
              <a:defRPr sz="3200"/>
            </a:lvl1pPr>
            <a:lvl2pPr>
              <a:defRPr sz="2800"/>
            </a:lvl2pPr>
            <a:lvl3pPr>
              <a:defRPr sz="2400"/>
            </a:lvl3pPr>
            <a:lvl4pPr>
              <a:defRPr sz="2000"/>
            </a:lvl4pPr>
            <a:lvl5pPr>
              <a:defRPr sz="2000"/>
            </a:lvl5pPr>
            <a:lvl6pPr>
              <a:defRPr sz="2400"/>
            </a:lvl6pPr>
            <a:lvl7pPr>
              <a:defRPr sz="2400"/>
            </a:lvl7pPr>
            <a:lvl8pPr>
              <a:defRPr sz="2400"/>
            </a:lvl8pPr>
            <a:lvl9pPr>
              <a:defRPr sz="24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Rectangle 2"/>
          <p:cNvSpPr>
            <a:spLocks noGrp="1" noChangeArrowheads="1"/>
          </p:cNvSpPr>
          <p:nvPr>
            <p:ph type="ftr" sz="quarter" idx="10"/>
          </p:nvPr>
        </p:nvSpPr>
        <p:spPr>
          <a:ln/>
        </p:spPr>
        <p:txBody>
          <a:bodyPr/>
          <a:lstStyle>
            <a:lvl1pPr>
              <a:defRPr/>
            </a:lvl1pPr>
          </a:lstStyle>
          <a:p>
            <a:endParaRPr lang="en-US" altLang="zh-CN"/>
          </a:p>
        </p:txBody>
      </p:sp>
      <p:sp>
        <p:nvSpPr>
          <p:cNvPr id="6" name="Rectangle 3"/>
          <p:cNvSpPr>
            <a:spLocks noGrp="1" noChangeArrowheads="1"/>
          </p:cNvSpPr>
          <p:nvPr>
            <p:ph type="sldNum" sz="quarter" idx="11"/>
          </p:nvPr>
        </p:nvSpPr>
        <p:spPr>
          <a:ln/>
        </p:spPr>
        <p:txBody>
          <a:bodyPr/>
          <a:lstStyle>
            <a:lvl1pPr>
              <a:defRPr/>
            </a:lvl1pPr>
          </a:lstStyle>
          <a:p>
            <a:pPr>
              <a:defRPr/>
            </a:pPr>
            <a:fld id="{643E1B35-F508-4033-B571-2B29DF8F447A}" type="slidenum">
              <a:rPr lang="en-US" altLang="zh-CN"/>
              <a:pPr>
                <a:defRPr/>
              </a:pPr>
              <a:t>‹#›</a:t>
            </a:fld>
            <a:endParaRPr lang="en-US" altLang="zh-CN" dirty="0"/>
          </a:p>
        </p:txBody>
      </p:sp>
      <p:sp>
        <p:nvSpPr>
          <p:cNvPr id="7" name="Rectangle 16"/>
          <p:cNvSpPr>
            <a:spLocks noGrp="1" noChangeArrowheads="1"/>
          </p:cNvSpPr>
          <p:nvPr>
            <p:ph type="dt" sz="half" idx="12"/>
          </p:nvPr>
        </p:nvSpPr>
        <p:spPr>
          <a:ln/>
        </p:spPr>
        <p:txBody>
          <a:bodyPr/>
          <a:lstStyle>
            <a:lvl1pPr>
              <a:defRPr/>
            </a:lvl1pPr>
          </a:lstStyle>
          <a:p>
            <a:pPr>
              <a:defRPr/>
            </a:pPr>
            <a:r>
              <a:rPr lang="en-US" altLang="zh-CN" dirty="0"/>
              <a:t>2018-07-29</a:t>
            </a:r>
          </a:p>
        </p:txBody>
      </p:sp>
    </p:spTree>
    <p:extLst>
      <p:ext uri="{BB962C8B-B14F-4D97-AF65-F5344CB8AC3E}">
        <p14:creationId xmlns:p14="http://schemas.microsoft.com/office/powerpoint/2010/main" val="26629838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02921" y="173988"/>
            <a:ext cx="10927080" cy="657136"/>
          </a:xfrm>
        </p:spPr>
        <p:txBody>
          <a:bodyPr/>
          <a:lstStyle>
            <a:lvl1pPr>
              <a:defRPr/>
            </a:lvl1pPr>
          </a:lstStyle>
          <a:p>
            <a:r>
              <a:rPr lang="zh-CN" altLang="en-US" dirty="0"/>
              <a:t>单击此处编辑母版标题样式</a:t>
            </a:r>
          </a:p>
        </p:txBody>
      </p:sp>
      <p:sp>
        <p:nvSpPr>
          <p:cNvPr id="3" name="文本占位符 2"/>
          <p:cNvSpPr>
            <a:spLocks noGrp="1"/>
          </p:cNvSpPr>
          <p:nvPr>
            <p:ph type="body" idx="1"/>
          </p:nvPr>
        </p:nvSpPr>
        <p:spPr>
          <a:xfrm>
            <a:off x="542993" y="1353404"/>
            <a:ext cx="5288847" cy="638134"/>
          </a:xfrm>
        </p:spPr>
        <p:txBody>
          <a:bodyPr anchor="b"/>
          <a:lstStyle>
            <a:lvl1pPr marL="0" indent="0">
              <a:buNone/>
              <a:defRPr sz="2800" b="0"/>
            </a:lvl1pPr>
            <a:lvl2pPr marL="599069" indent="0">
              <a:buNone/>
              <a:defRPr sz="2600" b="1"/>
            </a:lvl2pPr>
            <a:lvl3pPr marL="1198138" indent="0">
              <a:buNone/>
              <a:defRPr sz="2400" b="1"/>
            </a:lvl3pPr>
            <a:lvl4pPr marL="1797207" indent="0">
              <a:buNone/>
              <a:defRPr sz="2100" b="1"/>
            </a:lvl4pPr>
            <a:lvl5pPr marL="2396277" indent="0">
              <a:buNone/>
              <a:defRPr sz="2100" b="1"/>
            </a:lvl5pPr>
            <a:lvl6pPr marL="2995346" indent="0">
              <a:buNone/>
              <a:defRPr sz="2100" b="1"/>
            </a:lvl6pPr>
            <a:lvl7pPr marL="3594415" indent="0">
              <a:buNone/>
              <a:defRPr sz="2100" b="1"/>
            </a:lvl7pPr>
            <a:lvl8pPr marL="4193484" indent="0">
              <a:buNone/>
              <a:defRPr sz="2100" b="1"/>
            </a:lvl8pPr>
            <a:lvl9pPr marL="4792553" indent="0">
              <a:buNone/>
              <a:defRPr sz="2100" b="1"/>
            </a:lvl9pPr>
          </a:lstStyle>
          <a:p>
            <a:pPr lvl="0"/>
            <a:r>
              <a:rPr lang="zh-CN" altLang="en-US" dirty="0"/>
              <a:t>单击此处编辑母版文本样式</a:t>
            </a:r>
          </a:p>
        </p:txBody>
      </p:sp>
      <p:sp>
        <p:nvSpPr>
          <p:cNvPr id="4" name="内容占位符 3"/>
          <p:cNvSpPr>
            <a:spLocks noGrp="1"/>
          </p:cNvSpPr>
          <p:nvPr>
            <p:ph sz="half" idx="2"/>
          </p:nvPr>
        </p:nvSpPr>
        <p:spPr>
          <a:xfrm>
            <a:off x="542993" y="2070100"/>
            <a:ext cx="5288847" cy="4356100"/>
          </a:xfrm>
        </p:spPr>
        <p:txBody>
          <a:bodyPr/>
          <a:lstStyle>
            <a:lvl1pPr>
              <a:defRPr sz="2800"/>
            </a:lvl1pPr>
            <a:lvl2pPr>
              <a:defRPr sz="2400"/>
            </a:lvl2pPr>
            <a:lvl3pPr>
              <a:defRPr sz="2400"/>
            </a:lvl3pPr>
            <a:lvl4pPr>
              <a:defRPr sz="2000"/>
            </a:lvl4pPr>
            <a:lvl5pPr>
              <a:defRPr sz="2000"/>
            </a:lvl5pPr>
            <a:lvl6pPr>
              <a:defRPr sz="2100"/>
            </a:lvl6pPr>
            <a:lvl7pPr>
              <a:defRPr sz="2100"/>
            </a:lvl7pPr>
            <a:lvl8pPr>
              <a:defRPr sz="2100"/>
            </a:lvl8pPr>
            <a:lvl9pPr>
              <a:defRPr sz="21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nvPr>
        </p:nvSpPr>
        <p:spPr>
          <a:xfrm>
            <a:off x="6172200" y="1353404"/>
            <a:ext cx="5290924" cy="638134"/>
          </a:xfrm>
        </p:spPr>
        <p:txBody>
          <a:bodyPr anchor="b"/>
          <a:lstStyle>
            <a:lvl1pPr marL="0" indent="0">
              <a:buNone/>
              <a:defRPr sz="2800" b="0"/>
            </a:lvl1pPr>
            <a:lvl2pPr marL="599069" indent="0">
              <a:buNone/>
              <a:defRPr sz="2600" b="1"/>
            </a:lvl2pPr>
            <a:lvl3pPr marL="1198138" indent="0">
              <a:buNone/>
              <a:defRPr sz="2400" b="1"/>
            </a:lvl3pPr>
            <a:lvl4pPr marL="1797207" indent="0">
              <a:buNone/>
              <a:defRPr sz="2100" b="1"/>
            </a:lvl4pPr>
            <a:lvl5pPr marL="2396277" indent="0">
              <a:buNone/>
              <a:defRPr sz="2100" b="1"/>
            </a:lvl5pPr>
            <a:lvl6pPr marL="2995346" indent="0">
              <a:buNone/>
              <a:defRPr sz="2100" b="1"/>
            </a:lvl6pPr>
            <a:lvl7pPr marL="3594415" indent="0">
              <a:buNone/>
              <a:defRPr sz="2100" b="1"/>
            </a:lvl7pPr>
            <a:lvl8pPr marL="4193484" indent="0">
              <a:buNone/>
              <a:defRPr sz="2100" b="1"/>
            </a:lvl8pPr>
            <a:lvl9pPr marL="4792553" indent="0">
              <a:buNone/>
              <a:defRPr sz="2100" b="1"/>
            </a:lvl9pPr>
          </a:lstStyle>
          <a:p>
            <a:pPr lvl="0"/>
            <a:r>
              <a:rPr lang="zh-CN" altLang="en-US" dirty="0"/>
              <a:t>单击此处编辑母版文本样式</a:t>
            </a:r>
          </a:p>
        </p:txBody>
      </p:sp>
      <p:sp>
        <p:nvSpPr>
          <p:cNvPr id="6" name="内容占位符 5"/>
          <p:cNvSpPr>
            <a:spLocks noGrp="1"/>
          </p:cNvSpPr>
          <p:nvPr>
            <p:ph sz="quarter" idx="4"/>
          </p:nvPr>
        </p:nvSpPr>
        <p:spPr>
          <a:xfrm>
            <a:off x="6172200" y="2070100"/>
            <a:ext cx="5290924" cy="4356100"/>
          </a:xfrm>
        </p:spPr>
        <p:txBody>
          <a:bodyPr/>
          <a:lstStyle>
            <a:lvl1pPr>
              <a:defRPr sz="2800"/>
            </a:lvl1pPr>
            <a:lvl2pPr>
              <a:defRPr sz="2400"/>
            </a:lvl2pPr>
            <a:lvl3pPr>
              <a:defRPr sz="2000"/>
            </a:lvl3pPr>
            <a:lvl4pPr>
              <a:defRPr sz="2000"/>
            </a:lvl4pPr>
            <a:lvl5pPr>
              <a:defRPr sz="2000"/>
            </a:lvl5pPr>
            <a:lvl6pPr>
              <a:defRPr sz="2100"/>
            </a:lvl6pPr>
            <a:lvl7pPr>
              <a:defRPr sz="2100"/>
            </a:lvl7pPr>
            <a:lvl8pPr>
              <a:defRPr sz="2100"/>
            </a:lvl8pPr>
            <a:lvl9pPr>
              <a:defRPr sz="21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Rectangle 2"/>
          <p:cNvSpPr>
            <a:spLocks noGrp="1" noChangeArrowheads="1"/>
          </p:cNvSpPr>
          <p:nvPr>
            <p:ph type="ftr" sz="quarter" idx="10"/>
          </p:nvPr>
        </p:nvSpPr>
        <p:spPr>
          <a:ln/>
        </p:spPr>
        <p:txBody>
          <a:bodyPr/>
          <a:lstStyle>
            <a:lvl1pPr>
              <a:defRPr/>
            </a:lvl1pPr>
          </a:lstStyle>
          <a:p>
            <a:endParaRPr lang="en-US" altLang="zh-CN"/>
          </a:p>
        </p:txBody>
      </p:sp>
      <p:sp>
        <p:nvSpPr>
          <p:cNvPr id="8" name="Rectangle 3"/>
          <p:cNvSpPr>
            <a:spLocks noGrp="1" noChangeArrowheads="1"/>
          </p:cNvSpPr>
          <p:nvPr>
            <p:ph type="sldNum" sz="quarter" idx="11"/>
          </p:nvPr>
        </p:nvSpPr>
        <p:spPr>
          <a:ln/>
        </p:spPr>
        <p:txBody>
          <a:bodyPr/>
          <a:lstStyle>
            <a:lvl1pPr>
              <a:defRPr/>
            </a:lvl1pPr>
          </a:lstStyle>
          <a:p>
            <a:pPr>
              <a:defRPr/>
            </a:pPr>
            <a:fld id="{4E05113D-EE90-4DB5-8B60-FC3B93F429FA}" type="slidenum">
              <a:rPr lang="en-US" altLang="zh-CN"/>
              <a:pPr>
                <a:defRPr/>
              </a:pPr>
              <a:t>‹#›</a:t>
            </a:fld>
            <a:endParaRPr lang="en-US" altLang="zh-CN" dirty="0"/>
          </a:p>
        </p:txBody>
      </p:sp>
      <p:sp>
        <p:nvSpPr>
          <p:cNvPr id="9" name="Rectangle 16"/>
          <p:cNvSpPr>
            <a:spLocks noGrp="1" noChangeArrowheads="1"/>
          </p:cNvSpPr>
          <p:nvPr>
            <p:ph type="dt" sz="half" idx="12"/>
          </p:nvPr>
        </p:nvSpPr>
        <p:spPr>
          <a:ln/>
        </p:spPr>
        <p:txBody>
          <a:bodyPr/>
          <a:lstStyle>
            <a:lvl1pPr>
              <a:defRPr/>
            </a:lvl1pPr>
          </a:lstStyle>
          <a:p>
            <a:pPr>
              <a:defRPr/>
            </a:pPr>
            <a:r>
              <a:rPr lang="en-US" altLang="zh-CN" dirty="0"/>
              <a:t>2018-07-29</a:t>
            </a:r>
          </a:p>
        </p:txBody>
      </p:sp>
    </p:spTree>
    <p:extLst>
      <p:ext uri="{BB962C8B-B14F-4D97-AF65-F5344CB8AC3E}">
        <p14:creationId xmlns:p14="http://schemas.microsoft.com/office/powerpoint/2010/main" val="3006304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2"/>
          <p:cNvSpPr>
            <a:spLocks noGrp="1" noChangeArrowheads="1"/>
          </p:cNvSpPr>
          <p:nvPr>
            <p:ph type="ftr" sz="quarter" idx="10"/>
          </p:nvPr>
        </p:nvSpPr>
        <p:spPr>
          <a:ln/>
        </p:spPr>
        <p:txBody>
          <a:bodyPr/>
          <a:lstStyle>
            <a:lvl1pPr>
              <a:defRPr/>
            </a:lvl1pPr>
          </a:lstStyle>
          <a:p>
            <a:endParaRPr lang="en-US" altLang="zh-CN"/>
          </a:p>
        </p:txBody>
      </p:sp>
      <p:sp>
        <p:nvSpPr>
          <p:cNvPr id="4" name="Rectangle 3"/>
          <p:cNvSpPr>
            <a:spLocks noGrp="1" noChangeArrowheads="1"/>
          </p:cNvSpPr>
          <p:nvPr>
            <p:ph type="sldNum" sz="quarter" idx="11"/>
          </p:nvPr>
        </p:nvSpPr>
        <p:spPr>
          <a:ln/>
        </p:spPr>
        <p:txBody>
          <a:bodyPr/>
          <a:lstStyle>
            <a:lvl1pPr>
              <a:defRPr/>
            </a:lvl1pPr>
          </a:lstStyle>
          <a:p>
            <a:pPr>
              <a:defRPr/>
            </a:pPr>
            <a:fld id="{07ED72FA-F80D-49AF-822D-B3FF4D79ACD0}" type="slidenum">
              <a:rPr lang="en-US" altLang="zh-CN"/>
              <a:pPr>
                <a:defRPr/>
              </a:pPr>
              <a:t>‹#›</a:t>
            </a:fld>
            <a:endParaRPr lang="en-US" altLang="zh-CN" dirty="0"/>
          </a:p>
        </p:txBody>
      </p:sp>
      <p:sp>
        <p:nvSpPr>
          <p:cNvPr id="5" name="Rectangle 16"/>
          <p:cNvSpPr>
            <a:spLocks noGrp="1" noChangeArrowheads="1"/>
          </p:cNvSpPr>
          <p:nvPr>
            <p:ph type="dt" sz="half" idx="12"/>
          </p:nvPr>
        </p:nvSpPr>
        <p:spPr>
          <a:ln/>
        </p:spPr>
        <p:txBody>
          <a:bodyPr/>
          <a:lstStyle>
            <a:lvl1pPr>
              <a:defRPr/>
            </a:lvl1pPr>
          </a:lstStyle>
          <a:p>
            <a:pPr>
              <a:defRPr/>
            </a:pPr>
            <a:r>
              <a:rPr lang="en-US" altLang="zh-CN" dirty="0"/>
              <a:t>2018-07-29</a:t>
            </a:r>
          </a:p>
        </p:txBody>
      </p:sp>
    </p:spTree>
    <p:extLst>
      <p:ext uri="{BB962C8B-B14F-4D97-AF65-F5344CB8AC3E}">
        <p14:creationId xmlns:p14="http://schemas.microsoft.com/office/powerpoint/2010/main" val="20043036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endParaRPr lang="en-US" altLang="zh-CN"/>
          </a:p>
        </p:txBody>
      </p:sp>
      <p:sp>
        <p:nvSpPr>
          <p:cNvPr id="3" name="Rectangle 3"/>
          <p:cNvSpPr>
            <a:spLocks noGrp="1" noChangeArrowheads="1"/>
          </p:cNvSpPr>
          <p:nvPr>
            <p:ph type="sldNum" sz="quarter" idx="11"/>
          </p:nvPr>
        </p:nvSpPr>
        <p:spPr>
          <a:ln/>
        </p:spPr>
        <p:txBody>
          <a:bodyPr/>
          <a:lstStyle>
            <a:lvl1pPr>
              <a:defRPr/>
            </a:lvl1pPr>
          </a:lstStyle>
          <a:p>
            <a:pPr>
              <a:defRPr/>
            </a:pPr>
            <a:fld id="{22523A71-7A03-4925-B8A3-F68FDBE48FBA}" type="slidenum">
              <a:rPr lang="en-US" altLang="zh-CN"/>
              <a:pPr>
                <a:defRPr/>
              </a:pPr>
              <a:t>‹#›</a:t>
            </a:fld>
            <a:endParaRPr lang="en-US" altLang="zh-CN" dirty="0"/>
          </a:p>
        </p:txBody>
      </p:sp>
      <p:sp>
        <p:nvSpPr>
          <p:cNvPr id="4" name="Rectangle 16"/>
          <p:cNvSpPr>
            <a:spLocks noGrp="1" noChangeArrowheads="1"/>
          </p:cNvSpPr>
          <p:nvPr>
            <p:ph type="dt" sz="half" idx="12"/>
          </p:nvPr>
        </p:nvSpPr>
        <p:spPr>
          <a:ln/>
        </p:spPr>
        <p:txBody>
          <a:bodyPr/>
          <a:lstStyle>
            <a:lvl1pPr>
              <a:defRPr/>
            </a:lvl1pPr>
          </a:lstStyle>
          <a:p>
            <a:pPr>
              <a:defRPr/>
            </a:pPr>
            <a:r>
              <a:rPr lang="en-US" altLang="zh-CN" dirty="0"/>
              <a:t>2018-07-29</a:t>
            </a:r>
          </a:p>
        </p:txBody>
      </p:sp>
    </p:spTree>
    <p:extLst>
      <p:ext uri="{BB962C8B-B14F-4D97-AF65-F5344CB8AC3E}">
        <p14:creationId xmlns:p14="http://schemas.microsoft.com/office/powerpoint/2010/main" val="4747866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2"/>
          <p:cNvSpPr>
            <a:spLocks noGrp="1" noChangeArrowheads="1"/>
          </p:cNvSpPr>
          <p:nvPr>
            <p:ph type="ftr" sz="quarter" idx="10"/>
          </p:nvPr>
        </p:nvSpPr>
        <p:spPr>
          <a:ln/>
        </p:spPr>
        <p:txBody>
          <a:bodyPr/>
          <a:lstStyle>
            <a:lvl1pPr>
              <a:defRPr/>
            </a:lvl1pPr>
          </a:lstStyle>
          <a:p>
            <a:endParaRPr lang="en-US" altLang="zh-CN"/>
          </a:p>
        </p:txBody>
      </p:sp>
      <p:sp>
        <p:nvSpPr>
          <p:cNvPr id="5" name="Rectangle 3"/>
          <p:cNvSpPr>
            <a:spLocks noGrp="1" noChangeArrowheads="1"/>
          </p:cNvSpPr>
          <p:nvPr>
            <p:ph type="sldNum" sz="quarter" idx="11"/>
          </p:nvPr>
        </p:nvSpPr>
        <p:spPr>
          <a:ln/>
        </p:spPr>
        <p:txBody>
          <a:bodyPr/>
          <a:lstStyle>
            <a:lvl1pPr>
              <a:defRPr/>
            </a:lvl1pPr>
          </a:lstStyle>
          <a:p>
            <a:pPr>
              <a:defRPr/>
            </a:pPr>
            <a:fld id="{4B815737-6BBB-4A81-B6C9-732776CFDD3C}" type="slidenum">
              <a:rPr lang="en-US" altLang="zh-CN"/>
              <a:pPr>
                <a:defRPr/>
              </a:pPr>
              <a:t>‹#›</a:t>
            </a:fld>
            <a:endParaRPr lang="en-US" altLang="zh-CN" dirty="0"/>
          </a:p>
        </p:txBody>
      </p:sp>
      <p:sp>
        <p:nvSpPr>
          <p:cNvPr id="6" name="Rectangle 16"/>
          <p:cNvSpPr>
            <a:spLocks noGrp="1" noChangeArrowheads="1"/>
          </p:cNvSpPr>
          <p:nvPr>
            <p:ph type="dt" sz="half" idx="12"/>
          </p:nvPr>
        </p:nvSpPr>
        <p:spPr>
          <a:ln/>
        </p:spPr>
        <p:txBody>
          <a:bodyPr/>
          <a:lstStyle>
            <a:lvl1pPr>
              <a:defRPr/>
            </a:lvl1pPr>
          </a:lstStyle>
          <a:p>
            <a:pPr>
              <a:defRPr/>
            </a:pPr>
            <a:r>
              <a:rPr lang="en-US" altLang="zh-CN" dirty="0"/>
              <a:t>2018-07-29</a:t>
            </a:r>
          </a:p>
        </p:txBody>
      </p:sp>
    </p:spTree>
    <p:extLst>
      <p:ext uri="{BB962C8B-B14F-4D97-AF65-F5344CB8AC3E}">
        <p14:creationId xmlns:p14="http://schemas.microsoft.com/office/powerpoint/2010/main" val="2907488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标题，一项大型内容和两项小型内容">
    <p:spTree>
      <p:nvGrpSpPr>
        <p:cNvPr id="1" name=""/>
        <p:cNvGrpSpPr/>
        <p:nvPr/>
      </p:nvGrpSpPr>
      <p:grpSpPr>
        <a:xfrm>
          <a:off x="0" y="0"/>
          <a:ext cx="0" cy="0"/>
          <a:chOff x="0" y="0"/>
          <a:chExt cx="0" cy="0"/>
        </a:xfrm>
      </p:grpSpPr>
      <p:sp>
        <p:nvSpPr>
          <p:cNvPr id="11" name="内容占位符 2"/>
          <p:cNvSpPr>
            <a:spLocks noGrp="1"/>
          </p:cNvSpPr>
          <p:nvPr>
            <p:ph sz="half" idx="13"/>
          </p:nvPr>
        </p:nvSpPr>
        <p:spPr>
          <a:xfrm>
            <a:off x="531348" y="1371600"/>
            <a:ext cx="5306412" cy="5054600"/>
          </a:xfrm>
        </p:spPr>
        <p:txBody>
          <a:bodyPr/>
          <a:lstStyle>
            <a:lvl1pPr>
              <a:defRPr sz="3200"/>
            </a:lvl1pPr>
            <a:lvl2pPr>
              <a:defRPr sz="2800"/>
            </a:lvl2pPr>
            <a:lvl3pPr>
              <a:defRPr sz="2400"/>
            </a:lvl3pPr>
            <a:lvl4pPr>
              <a:defRPr sz="2000"/>
            </a:lvl4pPr>
            <a:lvl5pPr>
              <a:defRPr sz="2000"/>
            </a:lvl5pPr>
            <a:lvl6pPr>
              <a:defRPr sz="2400"/>
            </a:lvl6pPr>
            <a:lvl7pPr>
              <a:defRPr sz="2400"/>
            </a:lvl7pPr>
            <a:lvl8pPr>
              <a:defRPr sz="2400"/>
            </a:lvl8pPr>
            <a:lvl9pPr>
              <a:defRPr sz="24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quarter" idx="2"/>
          </p:nvPr>
        </p:nvSpPr>
        <p:spPr>
          <a:xfrm>
            <a:off x="6172200" y="1358900"/>
            <a:ext cx="5321301" cy="2479404"/>
          </a:xfrm>
        </p:spPr>
        <p:txBody>
          <a:bodyPr/>
          <a:lstStyle>
            <a:lvl1pPr>
              <a:defRPr sz="3200"/>
            </a:lvl1pPr>
            <a:lvl2pPr>
              <a:defRPr sz="2800"/>
            </a:lvl2pPr>
            <a:lvl3pPr>
              <a:defRPr sz="2400"/>
            </a:lvl3pPr>
            <a:lvl4pPr>
              <a:defRPr sz="2000"/>
            </a:lvl4pPr>
            <a:lvl5pPr>
              <a:defRPr sz="200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内容占位符 4"/>
          <p:cNvSpPr>
            <a:spLocks noGrp="1"/>
          </p:cNvSpPr>
          <p:nvPr>
            <p:ph sz="quarter" idx="3"/>
          </p:nvPr>
        </p:nvSpPr>
        <p:spPr>
          <a:xfrm>
            <a:off x="6172200" y="3990316"/>
            <a:ext cx="5321301" cy="2448584"/>
          </a:xfrm>
        </p:spPr>
        <p:txBody>
          <a:bodyPr/>
          <a:lstStyle>
            <a:lvl1pPr>
              <a:defRPr sz="3200"/>
            </a:lvl1pPr>
            <a:lvl2pPr>
              <a:defRPr sz="2800"/>
            </a:lvl2pPr>
            <a:lvl3pPr>
              <a:defRPr sz="2400"/>
            </a:lvl3pPr>
            <a:lvl4pPr>
              <a:defRPr sz="2000"/>
            </a:lvl4pPr>
            <a:lvl5pPr>
              <a:defRPr sz="200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Rectangle 2"/>
          <p:cNvSpPr>
            <a:spLocks noGrp="1" noChangeArrowheads="1"/>
          </p:cNvSpPr>
          <p:nvPr>
            <p:ph type="ftr" sz="quarter" idx="10"/>
          </p:nvPr>
        </p:nvSpPr>
        <p:spPr>
          <a:ln/>
        </p:spPr>
        <p:txBody>
          <a:bodyPr/>
          <a:lstStyle>
            <a:lvl1pPr>
              <a:defRPr/>
            </a:lvl1pPr>
          </a:lstStyle>
          <a:p>
            <a:endParaRPr lang="en-US" altLang="zh-CN"/>
          </a:p>
        </p:txBody>
      </p:sp>
      <p:sp>
        <p:nvSpPr>
          <p:cNvPr id="7" name="Rectangle 3"/>
          <p:cNvSpPr>
            <a:spLocks noGrp="1" noChangeArrowheads="1"/>
          </p:cNvSpPr>
          <p:nvPr>
            <p:ph type="sldNum" sz="quarter" idx="11"/>
          </p:nvPr>
        </p:nvSpPr>
        <p:spPr>
          <a:ln/>
        </p:spPr>
        <p:txBody>
          <a:bodyPr/>
          <a:lstStyle>
            <a:lvl1pPr>
              <a:defRPr/>
            </a:lvl1pPr>
          </a:lstStyle>
          <a:p>
            <a:pPr>
              <a:defRPr/>
            </a:pPr>
            <a:fld id="{F7C1D8E7-A420-456F-B34C-EA2057A3AD04}" type="slidenum">
              <a:rPr lang="en-US" altLang="zh-CN"/>
              <a:pPr>
                <a:defRPr/>
              </a:pPr>
              <a:t>‹#›</a:t>
            </a:fld>
            <a:endParaRPr lang="en-US" altLang="zh-CN" dirty="0"/>
          </a:p>
        </p:txBody>
      </p:sp>
      <p:sp>
        <p:nvSpPr>
          <p:cNvPr id="8" name="Rectangle 16"/>
          <p:cNvSpPr>
            <a:spLocks noGrp="1" noChangeArrowheads="1"/>
          </p:cNvSpPr>
          <p:nvPr>
            <p:ph type="dt" sz="half" idx="12"/>
          </p:nvPr>
        </p:nvSpPr>
        <p:spPr>
          <a:ln/>
        </p:spPr>
        <p:txBody>
          <a:bodyPr/>
          <a:lstStyle>
            <a:lvl1pPr>
              <a:defRPr/>
            </a:lvl1pPr>
          </a:lstStyle>
          <a:p>
            <a:pPr>
              <a:defRPr/>
            </a:pPr>
            <a:r>
              <a:rPr lang="en-US" altLang="zh-CN" dirty="0"/>
              <a:t>2018-07-29</a:t>
            </a:r>
          </a:p>
        </p:txBody>
      </p:sp>
      <p:sp>
        <p:nvSpPr>
          <p:cNvPr id="13" name="标题 1"/>
          <p:cNvSpPr>
            <a:spLocks noGrp="1"/>
          </p:cNvSpPr>
          <p:nvPr>
            <p:ph type="title"/>
          </p:nvPr>
        </p:nvSpPr>
        <p:spPr>
          <a:xfrm>
            <a:off x="516202" y="173988"/>
            <a:ext cx="10977299" cy="657136"/>
          </a:xfrm>
        </p:spPr>
        <p:txBody>
          <a:bodyPr/>
          <a:lstStyle/>
          <a:p>
            <a:r>
              <a:rPr lang="zh-CN" altLang="en-US"/>
              <a:t>单击此处编辑母版标题样式</a:t>
            </a:r>
          </a:p>
        </p:txBody>
      </p:sp>
    </p:spTree>
    <p:extLst>
      <p:ext uri="{BB962C8B-B14F-4D97-AF65-F5344CB8AC3E}">
        <p14:creationId xmlns:p14="http://schemas.microsoft.com/office/powerpoint/2010/main" val="4275752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标题和四项内容">
    <p:spTree>
      <p:nvGrpSpPr>
        <p:cNvPr id="1" name=""/>
        <p:cNvGrpSpPr/>
        <p:nvPr/>
      </p:nvGrpSpPr>
      <p:grpSpPr>
        <a:xfrm>
          <a:off x="0" y="0"/>
          <a:ext cx="0" cy="0"/>
          <a:chOff x="0" y="0"/>
          <a:chExt cx="0" cy="0"/>
        </a:xfrm>
      </p:grpSpPr>
      <p:sp>
        <p:nvSpPr>
          <p:cNvPr id="2" name="标题 1"/>
          <p:cNvSpPr>
            <a:spLocks noGrp="1"/>
          </p:cNvSpPr>
          <p:nvPr>
            <p:ph type="title" sz="quarter"/>
          </p:nvPr>
        </p:nvSpPr>
        <p:spPr>
          <a:xfrm>
            <a:off x="516202" y="127000"/>
            <a:ext cx="10783305" cy="711200"/>
          </a:xfrm>
        </p:spPr>
        <p:txBody>
          <a:bodyPr/>
          <a:lstStyle/>
          <a:p>
            <a:r>
              <a:rPr lang="zh-CN" altLang="en-US" dirty="0"/>
              <a:t>单击此处编辑母版标题样式</a:t>
            </a:r>
          </a:p>
        </p:txBody>
      </p:sp>
      <p:sp>
        <p:nvSpPr>
          <p:cNvPr id="3" name="内容占位符 2"/>
          <p:cNvSpPr>
            <a:spLocks noGrp="1"/>
          </p:cNvSpPr>
          <p:nvPr>
            <p:ph sz="quarter" idx="1"/>
          </p:nvPr>
        </p:nvSpPr>
        <p:spPr>
          <a:xfrm>
            <a:off x="533400" y="1346200"/>
            <a:ext cx="5318685" cy="24921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内容占位符 4"/>
          <p:cNvSpPr>
            <a:spLocks noGrp="1"/>
          </p:cNvSpPr>
          <p:nvPr>
            <p:ph sz="quarter" idx="3"/>
          </p:nvPr>
        </p:nvSpPr>
        <p:spPr>
          <a:xfrm>
            <a:off x="533400" y="3990316"/>
            <a:ext cx="5318685" cy="244858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内容占位符 5"/>
          <p:cNvSpPr>
            <a:spLocks noGrp="1"/>
          </p:cNvSpPr>
          <p:nvPr>
            <p:ph sz="quarter" idx="4"/>
          </p:nvPr>
        </p:nvSpPr>
        <p:spPr>
          <a:xfrm>
            <a:off x="6172200" y="3990316"/>
            <a:ext cx="5318759" cy="24485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2"/>
          <p:cNvSpPr>
            <a:spLocks noGrp="1" noChangeArrowheads="1"/>
          </p:cNvSpPr>
          <p:nvPr>
            <p:ph type="ftr" sz="quarter" idx="10"/>
          </p:nvPr>
        </p:nvSpPr>
        <p:spPr>
          <a:ln/>
        </p:spPr>
        <p:txBody>
          <a:bodyPr/>
          <a:lstStyle>
            <a:lvl1pPr>
              <a:defRPr/>
            </a:lvl1pPr>
          </a:lstStyle>
          <a:p>
            <a:endParaRPr lang="en-US" altLang="zh-CN"/>
          </a:p>
        </p:txBody>
      </p:sp>
      <p:sp>
        <p:nvSpPr>
          <p:cNvPr id="8" name="Rectangle 3"/>
          <p:cNvSpPr>
            <a:spLocks noGrp="1" noChangeArrowheads="1"/>
          </p:cNvSpPr>
          <p:nvPr>
            <p:ph type="sldNum" sz="quarter" idx="11"/>
          </p:nvPr>
        </p:nvSpPr>
        <p:spPr>
          <a:ln/>
        </p:spPr>
        <p:txBody>
          <a:bodyPr/>
          <a:lstStyle>
            <a:lvl1pPr>
              <a:defRPr/>
            </a:lvl1pPr>
          </a:lstStyle>
          <a:p>
            <a:pPr>
              <a:defRPr/>
            </a:pPr>
            <a:fld id="{F30F4642-8E5A-4843-B269-5FD045F51BB3}" type="slidenum">
              <a:rPr lang="en-US" altLang="zh-CN"/>
              <a:pPr>
                <a:defRPr/>
              </a:pPr>
              <a:t>‹#›</a:t>
            </a:fld>
            <a:endParaRPr lang="en-US" altLang="zh-CN" dirty="0"/>
          </a:p>
        </p:txBody>
      </p:sp>
      <p:sp>
        <p:nvSpPr>
          <p:cNvPr id="9" name="Rectangle 16"/>
          <p:cNvSpPr>
            <a:spLocks noGrp="1" noChangeArrowheads="1"/>
          </p:cNvSpPr>
          <p:nvPr>
            <p:ph type="dt" sz="half" idx="12"/>
          </p:nvPr>
        </p:nvSpPr>
        <p:spPr>
          <a:ln/>
        </p:spPr>
        <p:txBody>
          <a:bodyPr/>
          <a:lstStyle>
            <a:lvl1pPr>
              <a:defRPr/>
            </a:lvl1pPr>
          </a:lstStyle>
          <a:p>
            <a:pPr>
              <a:defRPr/>
            </a:pPr>
            <a:r>
              <a:rPr lang="en-US" altLang="zh-CN" dirty="0"/>
              <a:t>2018-07-29</a:t>
            </a:r>
          </a:p>
        </p:txBody>
      </p:sp>
      <p:sp>
        <p:nvSpPr>
          <p:cNvPr id="11" name="内容占位符 3"/>
          <p:cNvSpPr>
            <a:spLocks noGrp="1"/>
          </p:cNvSpPr>
          <p:nvPr>
            <p:ph sz="quarter" idx="14"/>
          </p:nvPr>
        </p:nvSpPr>
        <p:spPr>
          <a:xfrm>
            <a:off x="6172200" y="1358900"/>
            <a:ext cx="5321301" cy="2479404"/>
          </a:xfrm>
        </p:spPr>
        <p:txBody>
          <a:bodyPr/>
          <a:lstStyle>
            <a:lvl1pPr>
              <a:defRPr sz="3200"/>
            </a:lvl1pPr>
            <a:lvl2pPr>
              <a:defRPr sz="2800"/>
            </a:lvl2pPr>
            <a:lvl3pPr>
              <a:defRPr sz="2400"/>
            </a:lvl3pPr>
            <a:lvl4pPr>
              <a:defRPr sz="2000"/>
            </a:lvl4pPr>
            <a:lvl5pPr>
              <a:defRPr sz="200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extLst>
      <p:ext uri="{BB962C8B-B14F-4D97-AF65-F5344CB8AC3E}">
        <p14:creationId xmlns:p14="http://schemas.microsoft.com/office/powerpoint/2010/main" val="1782834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标题幻灯片">
    <p:bg>
      <p:bgPr>
        <a:solidFill>
          <a:schemeClr val="bg1">
            <a:alpha val="99000"/>
          </a:schemeClr>
        </a:solidFill>
        <a:effectLst/>
      </p:bgPr>
    </p:bg>
    <p:spTree>
      <p:nvGrpSpPr>
        <p:cNvPr id="1" name=""/>
        <p:cNvGrpSpPr/>
        <p:nvPr/>
      </p:nvGrpSpPr>
      <p:grpSpPr>
        <a:xfrm>
          <a:off x="0" y="0"/>
          <a:ext cx="0" cy="0"/>
          <a:chOff x="0" y="0"/>
          <a:chExt cx="0" cy="0"/>
        </a:xfrm>
      </p:grpSpPr>
      <p:sp>
        <p:nvSpPr>
          <p:cNvPr id="3" name="副标题 2"/>
          <p:cNvSpPr>
            <a:spLocks noGrp="1"/>
          </p:cNvSpPr>
          <p:nvPr>
            <p:ph type="subTitle" idx="1"/>
          </p:nvPr>
        </p:nvSpPr>
        <p:spPr>
          <a:xfrm>
            <a:off x="1782128" y="3876305"/>
            <a:ext cx="8316595" cy="1748137"/>
          </a:xfrm>
        </p:spPr>
        <p:txBody>
          <a:bodyPr/>
          <a:lstStyle>
            <a:lvl1pPr marL="0" indent="0" algn="ctr">
              <a:buNone/>
              <a:defRPr/>
            </a:lvl1pPr>
            <a:lvl2pPr marL="599069" indent="0" algn="ctr">
              <a:buNone/>
              <a:defRPr/>
            </a:lvl2pPr>
            <a:lvl3pPr marL="1198138" indent="0" algn="ctr">
              <a:buNone/>
              <a:defRPr/>
            </a:lvl3pPr>
            <a:lvl4pPr marL="1797207" indent="0" algn="ctr">
              <a:buNone/>
              <a:defRPr/>
            </a:lvl4pPr>
            <a:lvl5pPr marL="2396277" indent="0" algn="ctr">
              <a:buNone/>
              <a:defRPr/>
            </a:lvl5pPr>
            <a:lvl6pPr marL="2995346" indent="0" algn="ctr">
              <a:buNone/>
              <a:defRPr/>
            </a:lvl6pPr>
            <a:lvl7pPr marL="3594415" indent="0" algn="ctr">
              <a:buNone/>
              <a:defRPr/>
            </a:lvl7pPr>
            <a:lvl8pPr marL="4193484" indent="0" algn="ctr">
              <a:buNone/>
              <a:defRPr/>
            </a:lvl8pPr>
            <a:lvl9pPr marL="4792553" indent="0" algn="ctr">
              <a:buNone/>
              <a:defRPr/>
            </a:lvl9pPr>
          </a:lstStyle>
          <a:p>
            <a:r>
              <a:rPr lang="zh-CN" altLang="en-US"/>
              <a:t>单击此处编辑母版副标题样式</a:t>
            </a:r>
          </a:p>
        </p:txBody>
      </p:sp>
      <p:sp>
        <p:nvSpPr>
          <p:cNvPr id="7" name="日期占位符 6"/>
          <p:cNvSpPr>
            <a:spLocks noGrp="1"/>
          </p:cNvSpPr>
          <p:nvPr>
            <p:ph type="dt" sz="half" idx="10"/>
          </p:nvPr>
        </p:nvSpPr>
        <p:spPr/>
        <p:txBody>
          <a:bodyPr/>
          <a:lstStyle/>
          <a:p>
            <a:pPr>
              <a:defRPr/>
            </a:pPr>
            <a:r>
              <a:rPr lang="en-US" altLang="zh-CN" dirty="0"/>
              <a:t>2018-07-29</a:t>
            </a:r>
          </a:p>
        </p:txBody>
      </p:sp>
      <p:sp>
        <p:nvSpPr>
          <p:cNvPr id="8" name="页脚占位符 7"/>
          <p:cNvSpPr>
            <a:spLocks noGrp="1"/>
          </p:cNvSpPr>
          <p:nvPr>
            <p:ph type="ftr" sz="quarter" idx="11"/>
          </p:nvPr>
        </p:nvSpPr>
        <p:spPr/>
        <p:txBody>
          <a:bodyPr/>
          <a:lstStyle/>
          <a:p>
            <a:endParaRPr lang="en-US" altLang="zh-CN"/>
          </a:p>
        </p:txBody>
      </p:sp>
      <p:sp>
        <p:nvSpPr>
          <p:cNvPr id="9" name="灯片编号占位符 8"/>
          <p:cNvSpPr>
            <a:spLocks noGrp="1"/>
          </p:cNvSpPr>
          <p:nvPr>
            <p:ph type="sldNum" sz="quarter" idx="12"/>
          </p:nvPr>
        </p:nvSpPr>
        <p:spPr/>
        <p:txBody>
          <a:bodyPr/>
          <a:lstStyle/>
          <a:p>
            <a:pPr>
              <a:defRPr/>
            </a:pPr>
            <a:fld id="{DD5A1EE3-AA23-47F0-A9E2-C9B616534465}" type="slidenum">
              <a:rPr lang="en-US" altLang="zh-CN" smtClean="0"/>
              <a:pPr>
                <a:defRPr/>
              </a:pPr>
              <a:t>‹#›</a:t>
            </a:fld>
            <a:endParaRPr lang="en-US" altLang="zh-CN" dirty="0"/>
          </a:p>
        </p:txBody>
      </p:sp>
      <p:sp>
        <p:nvSpPr>
          <p:cNvPr id="10" name="标题 9"/>
          <p:cNvSpPr>
            <a:spLocks noGrp="1"/>
          </p:cNvSpPr>
          <p:nvPr>
            <p:ph type="title"/>
          </p:nvPr>
        </p:nvSpPr>
        <p:spPr>
          <a:xfrm>
            <a:off x="533401" y="161288"/>
            <a:ext cx="10947400" cy="657136"/>
          </a:xfrm>
        </p:spPr>
        <p:txBody>
          <a:bodyPr/>
          <a:lstStyle/>
          <a:p>
            <a:r>
              <a:rPr lang="zh-CN" altLang="en-US"/>
              <a:t>单击此处编辑母版标题样式</a:t>
            </a:r>
          </a:p>
        </p:txBody>
      </p:sp>
    </p:spTree>
    <p:extLst>
      <p:ext uri="{BB962C8B-B14F-4D97-AF65-F5344CB8AC3E}">
        <p14:creationId xmlns:p14="http://schemas.microsoft.com/office/powerpoint/2010/main" val="8430542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516203" y="161288"/>
            <a:ext cx="10964598" cy="669836"/>
          </a:xfrm>
        </p:spPr>
        <p:txBody>
          <a:bodyPr/>
          <a:lstStyle>
            <a:lvl1pPr>
              <a:defRPr baseline="0">
                <a:latin typeface="Times New Roman" panose="02020603050405020304" pitchFamily="18" charset="0"/>
              </a:defRPr>
            </a:lvl1pPr>
          </a:lstStyle>
          <a:p>
            <a:r>
              <a:rPr lang="zh-CN" altLang="en-US" dirty="0"/>
              <a:t>单击此处编辑母版标题样式</a:t>
            </a:r>
          </a:p>
        </p:txBody>
      </p:sp>
      <p:sp>
        <p:nvSpPr>
          <p:cNvPr id="3" name="内容占位符 2"/>
          <p:cNvSpPr>
            <a:spLocks noGrp="1"/>
          </p:cNvSpPr>
          <p:nvPr>
            <p:ph idx="1"/>
          </p:nvPr>
        </p:nvSpPr>
        <p:spPr>
          <a:xfrm>
            <a:off x="518160" y="1344356"/>
            <a:ext cx="10949940" cy="5183444"/>
          </a:xfrm>
        </p:spPr>
        <p:txBody>
          <a:bodyPr/>
          <a:lstStyle>
            <a:lvl1pPr>
              <a:defRPr baseline="0">
                <a:latin typeface="Segoe UI Light" panose="020B0502040204020203" pitchFamily="34" charset="0"/>
              </a:defRPr>
            </a:lvl1pPr>
            <a:lvl2pPr>
              <a:defRPr baseline="0">
                <a:latin typeface="Segoe UI Light" panose="020B0502040204020203" pitchFamily="34" charset="0"/>
              </a:defRPr>
            </a:lvl2pPr>
            <a:lvl3pPr>
              <a:defRPr baseline="0">
                <a:latin typeface="Segoe UI Light" panose="020B0502040204020203" pitchFamily="34" charset="0"/>
              </a:defRPr>
            </a:lvl3pPr>
            <a:lvl4pPr>
              <a:defRPr baseline="0">
                <a:latin typeface="Segoe UI Light" panose="020B0502040204020203" pitchFamily="34" charset="0"/>
              </a:defRPr>
            </a:lvl4pPr>
            <a:lvl5pPr>
              <a:defRPr baseline="0">
                <a:latin typeface="Segoe UI Light" panose="020B0502040204020203" pitchFamily="34" charset="0"/>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页脚占位符 3"/>
          <p:cNvSpPr>
            <a:spLocks noGrp="1"/>
          </p:cNvSpPr>
          <p:nvPr>
            <p:ph type="ftr" sz="quarter" idx="10"/>
          </p:nvPr>
        </p:nvSpPr>
        <p:spPr>
          <a:xfrm>
            <a:off x="4059291" y="6577487"/>
            <a:ext cx="3762269" cy="261270"/>
          </a:xfrm>
        </p:spPr>
        <p:txBody>
          <a:bodyPr/>
          <a:lstStyle>
            <a:lvl1pPr>
              <a:defRPr/>
            </a:lvl1pPr>
          </a:lstStyle>
          <a:p>
            <a:endParaRPr lang="en-US" altLang="zh-CN"/>
          </a:p>
        </p:txBody>
      </p:sp>
      <p:sp>
        <p:nvSpPr>
          <p:cNvPr id="5" name="灯片编号占位符 4"/>
          <p:cNvSpPr>
            <a:spLocks noGrp="1"/>
          </p:cNvSpPr>
          <p:nvPr>
            <p:ph type="sldNum" sz="quarter" idx="11"/>
          </p:nvPr>
        </p:nvSpPr>
        <p:spPr>
          <a:xfrm>
            <a:off x="8715959" y="6577487"/>
            <a:ext cx="2772198" cy="261270"/>
          </a:xfrm>
        </p:spPr>
        <p:txBody>
          <a:bodyPr/>
          <a:lstStyle>
            <a:lvl1pPr>
              <a:defRPr smtClean="0"/>
            </a:lvl1pPr>
          </a:lstStyle>
          <a:p>
            <a:pPr>
              <a:defRPr/>
            </a:pPr>
            <a:fld id="{F0DCA781-2C6F-4150-84D4-E012765ECB09}" type="slidenum">
              <a:rPr lang="en-US" altLang="zh-CN"/>
              <a:pPr>
                <a:defRPr/>
              </a:pPr>
              <a:t>‹#›</a:t>
            </a:fld>
            <a:endParaRPr lang="en-US" altLang="zh-CN" dirty="0"/>
          </a:p>
        </p:txBody>
      </p:sp>
      <p:sp>
        <p:nvSpPr>
          <p:cNvPr id="6" name="日期占位符 5"/>
          <p:cNvSpPr>
            <a:spLocks noGrp="1"/>
          </p:cNvSpPr>
          <p:nvPr>
            <p:ph type="dt" sz="half" idx="12"/>
          </p:nvPr>
        </p:nvSpPr>
        <p:spPr>
          <a:xfrm>
            <a:off x="450590" y="6546412"/>
            <a:ext cx="2772198" cy="277105"/>
          </a:xfrm>
        </p:spPr>
        <p:txBody>
          <a:bodyPr/>
          <a:lstStyle>
            <a:lvl1pPr>
              <a:defRPr/>
            </a:lvl1pPr>
          </a:lstStyle>
          <a:p>
            <a:pPr>
              <a:defRPr/>
            </a:pPr>
            <a:r>
              <a:rPr lang="en-US" altLang="zh-CN" dirty="0"/>
              <a:t>2018-07-29</a:t>
            </a:r>
          </a:p>
        </p:txBody>
      </p:sp>
    </p:spTree>
    <p:extLst>
      <p:ext uri="{BB962C8B-B14F-4D97-AF65-F5344CB8AC3E}">
        <p14:creationId xmlns:p14="http://schemas.microsoft.com/office/powerpoint/2010/main" val="26197133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reserve="1">
  <p:cSld name="标题和文本在内容之上">
    <p:spTree>
      <p:nvGrpSpPr>
        <p:cNvPr id="1" name=""/>
        <p:cNvGrpSpPr/>
        <p:nvPr/>
      </p:nvGrpSpPr>
      <p:grpSpPr>
        <a:xfrm>
          <a:off x="0" y="0"/>
          <a:ext cx="0" cy="0"/>
          <a:chOff x="0" y="0"/>
          <a:chExt cx="0" cy="0"/>
        </a:xfrm>
      </p:grpSpPr>
      <p:sp>
        <p:nvSpPr>
          <p:cNvPr id="2" name="标题 1"/>
          <p:cNvSpPr>
            <a:spLocks noGrp="1"/>
          </p:cNvSpPr>
          <p:nvPr>
            <p:ph type="title"/>
          </p:nvPr>
        </p:nvSpPr>
        <p:spPr>
          <a:xfrm>
            <a:off x="516204" y="161288"/>
            <a:ext cx="10964598" cy="657136"/>
          </a:xfrm>
        </p:spPr>
        <p:txBody>
          <a:bodyPr/>
          <a:lstStyle/>
          <a:p>
            <a:r>
              <a:rPr lang="zh-CN" altLang="en-US"/>
              <a:t>单击此处编辑母版标题样式</a:t>
            </a:r>
          </a:p>
        </p:txBody>
      </p:sp>
      <p:sp>
        <p:nvSpPr>
          <p:cNvPr id="3" name="文本占位符 2"/>
          <p:cNvSpPr>
            <a:spLocks noGrp="1"/>
          </p:cNvSpPr>
          <p:nvPr>
            <p:ph type="body" sz="half" idx="1"/>
          </p:nvPr>
        </p:nvSpPr>
        <p:spPr>
          <a:xfrm>
            <a:off x="518160" y="1344358"/>
            <a:ext cx="10768647" cy="246544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518160" y="3961812"/>
            <a:ext cx="10768647" cy="2465445"/>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8" name="页脚占位符 3"/>
          <p:cNvSpPr>
            <a:spLocks noGrp="1"/>
          </p:cNvSpPr>
          <p:nvPr>
            <p:ph type="ftr" sz="quarter" idx="10"/>
          </p:nvPr>
        </p:nvSpPr>
        <p:spPr>
          <a:xfrm>
            <a:off x="4059291" y="6531767"/>
            <a:ext cx="3762269" cy="261270"/>
          </a:xfrm>
        </p:spPr>
        <p:txBody>
          <a:bodyPr/>
          <a:lstStyle>
            <a:lvl1pPr>
              <a:defRPr/>
            </a:lvl1pPr>
          </a:lstStyle>
          <a:p>
            <a:endParaRPr lang="en-US" altLang="zh-CN"/>
          </a:p>
        </p:txBody>
      </p:sp>
      <p:sp>
        <p:nvSpPr>
          <p:cNvPr id="9" name="灯片编号占位符 4"/>
          <p:cNvSpPr>
            <a:spLocks noGrp="1"/>
          </p:cNvSpPr>
          <p:nvPr>
            <p:ph type="sldNum" sz="quarter" idx="11"/>
          </p:nvPr>
        </p:nvSpPr>
        <p:spPr>
          <a:xfrm>
            <a:off x="8715959" y="6577487"/>
            <a:ext cx="2772198" cy="261270"/>
          </a:xfrm>
        </p:spPr>
        <p:txBody>
          <a:bodyPr/>
          <a:lstStyle>
            <a:lvl1pPr>
              <a:defRPr smtClean="0"/>
            </a:lvl1pPr>
          </a:lstStyle>
          <a:p>
            <a:pPr>
              <a:defRPr/>
            </a:pPr>
            <a:fld id="{F0DCA781-2C6F-4150-84D4-E012765ECB09}" type="slidenum">
              <a:rPr lang="en-US" altLang="zh-CN"/>
              <a:pPr>
                <a:defRPr/>
              </a:pPr>
              <a:t>‹#›</a:t>
            </a:fld>
            <a:endParaRPr lang="en-US" altLang="zh-CN" dirty="0"/>
          </a:p>
        </p:txBody>
      </p:sp>
      <p:sp>
        <p:nvSpPr>
          <p:cNvPr id="10" name="日期占位符 5"/>
          <p:cNvSpPr>
            <a:spLocks noGrp="1"/>
          </p:cNvSpPr>
          <p:nvPr>
            <p:ph type="dt" sz="half" idx="12"/>
          </p:nvPr>
        </p:nvSpPr>
        <p:spPr>
          <a:xfrm>
            <a:off x="450590" y="6546412"/>
            <a:ext cx="2772198" cy="277105"/>
          </a:xfrm>
        </p:spPr>
        <p:txBody>
          <a:bodyPr/>
          <a:lstStyle>
            <a:lvl1pPr>
              <a:defRPr/>
            </a:lvl1pPr>
          </a:lstStyle>
          <a:p>
            <a:pPr>
              <a:defRPr/>
            </a:pPr>
            <a:r>
              <a:rPr lang="en-US" altLang="zh-CN" dirty="0"/>
              <a:t>2018-07-29</a:t>
            </a:r>
          </a:p>
        </p:txBody>
      </p:sp>
    </p:spTree>
    <p:extLst>
      <p:ext uri="{BB962C8B-B14F-4D97-AF65-F5344CB8AC3E}">
        <p14:creationId xmlns:p14="http://schemas.microsoft.com/office/powerpoint/2010/main" val="9264206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8356" y="364196"/>
            <a:ext cx="10247233" cy="1322188"/>
          </a:xfrm>
        </p:spPr>
        <p:txBody>
          <a:bodyPr/>
          <a:lstStyle/>
          <a:p>
            <a:r>
              <a:rPr lang="en-US"/>
              <a:t>Click to edit Master title style</a:t>
            </a:r>
          </a:p>
        </p:txBody>
      </p:sp>
      <p:sp>
        <p:nvSpPr>
          <p:cNvPr id="3" name="Text Placeholder 2"/>
          <p:cNvSpPr>
            <a:spLocks noGrp="1"/>
          </p:cNvSpPr>
          <p:nvPr>
            <p:ph type="body" idx="1"/>
          </p:nvPr>
        </p:nvSpPr>
        <p:spPr>
          <a:xfrm>
            <a:off x="818356" y="1676882"/>
            <a:ext cx="5026156" cy="821814"/>
          </a:xfrm>
        </p:spPr>
        <p:txBody>
          <a:bodyPr anchor="b"/>
          <a:lstStyle>
            <a:lvl1pPr marL="0" indent="0">
              <a:buNone/>
              <a:defRPr sz="2400" b="1"/>
            </a:lvl1pPr>
            <a:lvl2pPr marL="449290" indent="0">
              <a:buNone/>
              <a:defRPr sz="2000" b="1"/>
            </a:lvl2pPr>
            <a:lvl3pPr marL="898581" indent="0">
              <a:buNone/>
              <a:defRPr sz="1800" b="1"/>
            </a:lvl3pPr>
            <a:lvl4pPr marL="1347871" indent="0">
              <a:buNone/>
              <a:defRPr sz="1600" b="1"/>
            </a:lvl4pPr>
            <a:lvl5pPr marL="1797162" indent="0">
              <a:buNone/>
              <a:defRPr sz="1600" b="1"/>
            </a:lvl5pPr>
            <a:lvl6pPr marL="2246452" indent="0">
              <a:buNone/>
              <a:defRPr sz="1600" b="1"/>
            </a:lvl6pPr>
            <a:lvl7pPr marL="2695743" indent="0">
              <a:buNone/>
              <a:defRPr sz="1600" b="1"/>
            </a:lvl7pPr>
            <a:lvl8pPr marL="3145033" indent="0">
              <a:buNone/>
              <a:defRPr sz="1600" b="1"/>
            </a:lvl8pPr>
            <a:lvl9pPr marL="3594324" indent="0">
              <a:buNone/>
              <a:defRPr sz="1600" b="1"/>
            </a:lvl9pPr>
          </a:lstStyle>
          <a:p>
            <a:pPr lvl="0"/>
            <a:r>
              <a:rPr lang="en-US"/>
              <a:t>Click to edit Master text styles</a:t>
            </a:r>
          </a:p>
        </p:txBody>
      </p:sp>
      <p:sp>
        <p:nvSpPr>
          <p:cNvPr id="4" name="Content Placeholder 3"/>
          <p:cNvSpPr>
            <a:spLocks noGrp="1"/>
          </p:cNvSpPr>
          <p:nvPr>
            <p:ph sz="half" idx="2"/>
          </p:nvPr>
        </p:nvSpPr>
        <p:spPr>
          <a:xfrm>
            <a:off x="818356" y="2498697"/>
            <a:ext cx="5026156" cy="36752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014680" y="1676882"/>
            <a:ext cx="5050909" cy="821814"/>
          </a:xfrm>
        </p:spPr>
        <p:txBody>
          <a:bodyPr anchor="b"/>
          <a:lstStyle>
            <a:lvl1pPr marL="0" indent="0">
              <a:buNone/>
              <a:defRPr sz="2400" b="1"/>
            </a:lvl1pPr>
            <a:lvl2pPr marL="449290" indent="0">
              <a:buNone/>
              <a:defRPr sz="2000" b="1"/>
            </a:lvl2pPr>
            <a:lvl3pPr marL="898581" indent="0">
              <a:buNone/>
              <a:defRPr sz="1800" b="1"/>
            </a:lvl3pPr>
            <a:lvl4pPr marL="1347871" indent="0">
              <a:buNone/>
              <a:defRPr sz="1600" b="1"/>
            </a:lvl4pPr>
            <a:lvl5pPr marL="1797162" indent="0">
              <a:buNone/>
              <a:defRPr sz="1600" b="1"/>
            </a:lvl5pPr>
            <a:lvl6pPr marL="2246452" indent="0">
              <a:buNone/>
              <a:defRPr sz="1600" b="1"/>
            </a:lvl6pPr>
            <a:lvl7pPr marL="2695743" indent="0">
              <a:buNone/>
              <a:defRPr sz="1600" b="1"/>
            </a:lvl7pPr>
            <a:lvl8pPr marL="3145033" indent="0">
              <a:buNone/>
              <a:defRPr sz="1600" b="1"/>
            </a:lvl8pPr>
            <a:lvl9pPr marL="3594324"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014680" y="2498697"/>
            <a:ext cx="5050909" cy="36752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ltLang="zh-CN" dirty="0"/>
              <a:t>2018-07-29</a:t>
            </a:r>
            <a:endParaRPr lang="en-US" dirty="0"/>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EF12AC-0D94-B84C-B27A-D2034AB89016}" type="slidenum">
              <a:rPr lang="en-US" smtClean="0"/>
              <a:t>‹#›</a:t>
            </a:fld>
            <a:endParaRPr lang="en-US"/>
          </a:p>
        </p:txBody>
      </p:sp>
    </p:spTree>
    <p:extLst>
      <p:ext uri="{BB962C8B-B14F-4D97-AF65-F5344CB8AC3E}">
        <p14:creationId xmlns:p14="http://schemas.microsoft.com/office/powerpoint/2010/main" val="18422891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pic>
        <p:nvPicPr>
          <p:cNvPr id="4" name="Picture 3" descr="D:\MyDesktop\图片2.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334"/>
            <a:ext cx="11880850" cy="68532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95" name="Rectangle 1043"/>
          <p:cNvSpPr>
            <a:spLocks noGrp="1" noChangeArrowheads="1"/>
          </p:cNvSpPr>
          <p:nvPr>
            <p:ph type="ctrTitle"/>
          </p:nvPr>
        </p:nvSpPr>
        <p:spPr>
          <a:xfrm>
            <a:off x="2823409" y="1237061"/>
            <a:ext cx="7821560" cy="2204173"/>
          </a:xfrm>
        </p:spPr>
        <p:txBody>
          <a:bodyPr/>
          <a:lstStyle>
            <a:lvl1pPr>
              <a:defRPr sz="4988">
                <a:solidFill>
                  <a:srgbClr val="FFFFFF"/>
                </a:solidFill>
              </a:defRPr>
            </a:lvl1pPr>
          </a:lstStyle>
          <a:p>
            <a:r>
              <a:rPr lang="zh-CN" altLang="en-US"/>
              <a:t>单击此处编辑母版标题样式</a:t>
            </a:r>
            <a:endParaRPr lang="zh-CN" altLang="en-US" dirty="0"/>
          </a:p>
        </p:txBody>
      </p:sp>
      <p:sp>
        <p:nvSpPr>
          <p:cNvPr id="50196" name="Rectangle 1044"/>
          <p:cNvSpPr>
            <a:spLocks noGrp="1" noChangeArrowheads="1"/>
          </p:cNvSpPr>
          <p:nvPr>
            <p:ph type="subTitle" idx="1"/>
          </p:nvPr>
        </p:nvSpPr>
        <p:spPr>
          <a:xfrm>
            <a:off x="2864377" y="3527726"/>
            <a:ext cx="7821560" cy="1748137"/>
          </a:xfrm>
        </p:spPr>
        <p:txBody>
          <a:bodyPr/>
          <a:lstStyle>
            <a:lvl1pPr marL="0" indent="0">
              <a:buFont typeface="Wingdings" pitchFamily="2" charset="2"/>
              <a:buNone/>
              <a:defRPr sz="3392"/>
            </a:lvl1pPr>
          </a:lstStyle>
          <a:p>
            <a:r>
              <a:rPr lang="zh-CN" altLang="en-US"/>
              <a:t>单击此处编辑母版副标题样式</a:t>
            </a:r>
          </a:p>
        </p:txBody>
      </p:sp>
      <p:sp>
        <p:nvSpPr>
          <p:cNvPr id="5" name="Rectangle 1041"/>
          <p:cNvSpPr>
            <a:spLocks noGrp="1" noChangeArrowheads="1"/>
          </p:cNvSpPr>
          <p:nvPr>
            <p:ph type="ftr" sz="quarter" idx="10"/>
          </p:nvPr>
        </p:nvSpPr>
        <p:spPr>
          <a:xfrm>
            <a:off x="4059291" y="6232490"/>
            <a:ext cx="3762269" cy="456036"/>
          </a:xfrm>
        </p:spPr>
        <p:txBody>
          <a:bodyPr/>
          <a:lstStyle>
            <a:lvl1pPr>
              <a:defRPr/>
            </a:lvl1pPr>
          </a:lstStyle>
          <a:p>
            <a:pPr>
              <a:defRPr/>
            </a:pPr>
            <a:endParaRPr lang="en-US" altLang="zh-CN"/>
          </a:p>
        </p:txBody>
      </p:sp>
      <p:sp>
        <p:nvSpPr>
          <p:cNvPr id="6" name="Rectangle 1042"/>
          <p:cNvSpPr>
            <a:spLocks noGrp="1" noChangeArrowheads="1"/>
          </p:cNvSpPr>
          <p:nvPr>
            <p:ph type="sldNum" sz="quarter" idx="11"/>
          </p:nvPr>
        </p:nvSpPr>
        <p:spPr bwMode="auto">
          <a:xfrm>
            <a:off x="8997269" y="6330664"/>
            <a:ext cx="2772198" cy="456036"/>
          </a:xfrm>
          <a:prstGeom prst="rect">
            <a:avLst/>
          </a:prstGeom>
          <a:ln>
            <a:miter lim="800000"/>
            <a:headEnd/>
            <a:tailEnd/>
          </a:ln>
        </p:spPr>
        <p:txBody>
          <a:bodyPr vert="horz" wrap="square" lIns="91440" tIns="45720" rIns="91440" bIns="45720" numCol="1" anchor="b" anchorCtr="0" compatLnSpc="1">
            <a:prstTxWarp prst="textNoShape">
              <a:avLst/>
            </a:prstTxWarp>
          </a:bodyPr>
          <a:lstStyle>
            <a:lvl1pPr algn="r">
              <a:defRPr sz="1197" b="0">
                <a:solidFill>
                  <a:schemeClr val="tx1"/>
                </a:solidFill>
                <a:latin typeface="Arial Black" pitchFamily="34" charset="0"/>
                <a:ea typeface="宋体" pitchFamily="2" charset="-122"/>
              </a:defRPr>
            </a:lvl1pPr>
          </a:lstStyle>
          <a:p>
            <a:pPr>
              <a:defRPr/>
            </a:pPr>
            <a:fld id="{F6521629-D31D-4842-AD99-8D91EDFBFBAD}" type="slidenum">
              <a:rPr lang="en-US" altLang="zh-CN"/>
              <a:pPr>
                <a:defRPr/>
              </a:pPr>
              <a:t>‹#›</a:t>
            </a:fld>
            <a:endParaRPr lang="en-US" altLang="zh-CN" dirty="0"/>
          </a:p>
        </p:txBody>
      </p:sp>
    </p:spTree>
    <p:extLst>
      <p:ext uri="{BB962C8B-B14F-4D97-AF65-F5344CB8AC3E}">
        <p14:creationId xmlns:p14="http://schemas.microsoft.com/office/powerpoint/2010/main" val="35545870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38505" y="4395681"/>
            <a:ext cx="10098723" cy="1358608"/>
          </a:xfrm>
        </p:spPr>
        <p:txBody>
          <a:bodyPr anchor="t"/>
          <a:lstStyle>
            <a:lvl1pPr algn="l">
              <a:defRPr sz="3990" b="1" cap="all"/>
            </a:lvl1pPr>
          </a:lstStyle>
          <a:p>
            <a:r>
              <a:rPr lang="zh-CN" altLang="en-US"/>
              <a:t>单击此处编辑母版标题样式</a:t>
            </a:r>
          </a:p>
        </p:txBody>
      </p:sp>
      <p:sp>
        <p:nvSpPr>
          <p:cNvPr id="3" name="文本占位符 2"/>
          <p:cNvSpPr>
            <a:spLocks noGrp="1"/>
          </p:cNvSpPr>
          <p:nvPr>
            <p:ph type="body" idx="1"/>
          </p:nvPr>
        </p:nvSpPr>
        <p:spPr>
          <a:xfrm>
            <a:off x="938505" y="2899312"/>
            <a:ext cx="10098723" cy="1496367"/>
          </a:xfrm>
        </p:spPr>
        <p:txBody>
          <a:bodyPr anchor="b"/>
          <a:lstStyle>
            <a:lvl1pPr marL="0" indent="0">
              <a:buNone/>
              <a:defRPr sz="1995"/>
            </a:lvl1pPr>
            <a:lvl2pPr marL="456057" indent="0">
              <a:buNone/>
              <a:defRPr sz="1795"/>
            </a:lvl2pPr>
            <a:lvl3pPr marL="912114" indent="0">
              <a:buNone/>
              <a:defRPr sz="1596"/>
            </a:lvl3pPr>
            <a:lvl4pPr marL="1368171" indent="0">
              <a:buNone/>
              <a:defRPr sz="1397"/>
            </a:lvl4pPr>
            <a:lvl5pPr marL="1824228" indent="0">
              <a:buNone/>
              <a:defRPr sz="1397"/>
            </a:lvl5pPr>
            <a:lvl6pPr marL="2280285" indent="0">
              <a:buNone/>
              <a:defRPr sz="1397"/>
            </a:lvl6pPr>
            <a:lvl7pPr marL="2736342" indent="0">
              <a:buNone/>
              <a:defRPr sz="1397"/>
            </a:lvl7pPr>
            <a:lvl8pPr marL="3192399" indent="0">
              <a:buNone/>
              <a:defRPr sz="1397"/>
            </a:lvl8pPr>
            <a:lvl9pPr marL="3648456" indent="0">
              <a:buNone/>
              <a:defRPr sz="1397"/>
            </a:lvl9pPr>
          </a:lstStyle>
          <a:p>
            <a:pPr lvl="0"/>
            <a:r>
              <a:rPr lang="zh-CN" altLang="en-US"/>
              <a:t>单击此处编辑母版文本样式</a:t>
            </a:r>
          </a:p>
        </p:txBody>
      </p:sp>
      <p:sp>
        <p:nvSpPr>
          <p:cNvPr id="4" name="Rectangle 2"/>
          <p:cNvSpPr>
            <a:spLocks noGrp="1" noChangeArrowheads="1"/>
          </p:cNvSpPr>
          <p:nvPr>
            <p:ph type="ftr" sz="quarter" idx="10"/>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41412351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1074640" y="1976155"/>
            <a:ext cx="5006045" cy="3876305"/>
          </a:xfrm>
        </p:spPr>
        <p:txBody>
          <a:bodyPr/>
          <a:lstStyle>
            <a:lvl1pPr>
              <a:defRPr sz="2793"/>
            </a:lvl1pPr>
            <a:lvl2pPr>
              <a:defRPr sz="2394"/>
            </a:lvl2pPr>
            <a:lvl3pPr>
              <a:defRPr sz="1995"/>
            </a:lvl3pPr>
            <a:lvl4pPr>
              <a:defRPr sz="1795"/>
            </a:lvl4pPr>
            <a:lvl5pPr>
              <a:defRPr sz="1795"/>
            </a:lvl5pPr>
            <a:lvl6pPr>
              <a:defRPr sz="1795"/>
            </a:lvl6pPr>
            <a:lvl7pPr>
              <a:defRPr sz="1795"/>
            </a:lvl7pPr>
            <a:lvl8pPr>
              <a:defRPr sz="1795"/>
            </a:lvl8pPr>
            <a:lvl9pPr>
              <a:defRPr sz="1795"/>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278699" y="1976155"/>
            <a:ext cx="5008108" cy="3876305"/>
          </a:xfrm>
        </p:spPr>
        <p:txBody>
          <a:bodyPr/>
          <a:lstStyle>
            <a:lvl1pPr>
              <a:defRPr sz="2793"/>
            </a:lvl1pPr>
            <a:lvl2pPr>
              <a:defRPr sz="2394"/>
            </a:lvl2pPr>
            <a:lvl3pPr>
              <a:defRPr sz="1995"/>
            </a:lvl3pPr>
            <a:lvl4pPr>
              <a:defRPr sz="1795"/>
            </a:lvl4pPr>
            <a:lvl5pPr>
              <a:defRPr sz="1795"/>
            </a:lvl5pPr>
            <a:lvl6pPr>
              <a:defRPr sz="1795"/>
            </a:lvl6pPr>
            <a:lvl7pPr>
              <a:defRPr sz="1795"/>
            </a:lvl7pPr>
            <a:lvl8pPr>
              <a:defRPr sz="1795"/>
            </a:lvl8pPr>
            <a:lvl9pPr>
              <a:defRPr sz="1795"/>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Rectangle 2"/>
          <p:cNvSpPr>
            <a:spLocks noGrp="1" noChangeArrowheads="1"/>
          </p:cNvSpPr>
          <p:nvPr>
            <p:ph type="ftr" sz="quarter" idx="10"/>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38185072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94043" y="273938"/>
            <a:ext cx="10692765" cy="114009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594042" y="1531205"/>
            <a:ext cx="5249439" cy="63813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zh-CN" altLang="en-US"/>
              <a:t>单击此处编辑母版文本样式</a:t>
            </a:r>
          </a:p>
        </p:txBody>
      </p:sp>
      <p:sp>
        <p:nvSpPr>
          <p:cNvPr id="4" name="内容占位符 3"/>
          <p:cNvSpPr>
            <a:spLocks noGrp="1"/>
          </p:cNvSpPr>
          <p:nvPr>
            <p:ph sz="half" idx="2"/>
          </p:nvPr>
        </p:nvSpPr>
        <p:spPr>
          <a:xfrm>
            <a:off x="594042" y="2169337"/>
            <a:ext cx="5249439" cy="3941227"/>
          </a:xfrm>
        </p:spPr>
        <p:txBody>
          <a:bodyPr/>
          <a:lstStyle>
            <a:lvl1pPr>
              <a:defRPr sz="2394"/>
            </a:lvl1pPr>
            <a:lvl2pPr>
              <a:defRPr sz="1995"/>
            </a:lvl2pPr>
            <a:lvl3pPr>
              <a:defRPr sz="1795"/>
            </a:lvl3pPr>
            <a:lvl4pPr>
              <a:defRPr sz="1596"/>
            </a:lvl4pPr>
            <a:lvl5pPr>
              <a:defRPr sz="1596"/>
            </a:lvl5pPr>
            <a:lvl6pPr>
              <a:defRPr sz="1596"/>
            </a:lvl6pPr>
            <a:lvl7pPr>
              <a:defRPr sz="1596"/>
            </a:lvl7pPr>
            <a:lvl8pPr>
              <a:defRPr sz="1596"/>
            </a:lvl8pPr>
            <a:lvl9pPr>
              <a:defRPr sz="1596"/>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035312" y="1531205"/>
            <a:ext cx="5251501" cy="638134"/>
          </a:xfrm>
        </p:spPr>
        <p:txBody>
          <a:bodyPr anchor="b"/>
          <a:lstStyle>
            <a:lvl1pPr marL="0" indent="0">
              <a:buNone/>
              <a:defRPr sz="2394" b="1"/>
            </a:lvl1pPr>
            <a:lvl2pPr marL="456057" indent="0">
              <a:buNone/>
              <a:defRPr sz="1995" b="1"/>
            </a:lvl2pPr>
            <a:lvl3pPr marL="912114" indent="0">
              <a:buNone/>
              <a:defRPr sz="1795" b="1"/>
            </a:lvl3pPr>
            <a:lvl4pPr marL="1368171" indent="0">
              <a:buNone/>
              <a:defRPr sz="1596" b="1"/>
            </a:lvl4pPr>
            <a:lvl5pPr marL="1824228" indent="0">
              <a:buNone/>
              <a:defRPr sz="1596" b="1"/>
            </a:lvl5pPr>
            <a:lvl6pPr marL="2280285" indent="0">
              <a:buNone/>
              <a:defRPr sz="1596" b="1"/>
            </a:lvl6pPr>
            <a:lvl7pPr marL="2736342" indent="0">
              <a:buNone/>
              <a:defRPr sz="1596" b="1"/>
            </a:lvl7pPr>
            <a:lvl8pPr marL="3192399" indent="0">
              <a:buNone/>
              <a:defRPr sz="1596" b="1"/>
            </a:lvl8pPr>
            <a:lvl9pPr marL="3648456" indent="0">
              <a:buNone/>
              <a:defRPr sz="1596" b="1"/>
            </a:lvl9pPr>
          </a:lstStyle>
          <a:p>
            <a:pPr lvl="0"/>
            <a:r>
              <a:rPr lang="zh-CN" altLang="en-US"/>
              <a:t>单击此处编辑母版文本样式</a:t>
            </a:r>
          </a:p>
        </p:txBody>
      </p:sp>
      <p:sp>
        <p:nvSpPr>
          <p:cNvPr id="6" name="内容占位符 5"/>
          <p:cNvSpPr>
            <a:spLocks noGrp="1"/>
          </p:cNvSpPr>
          <p:nvPr>
            <p:ph sz="quarter" idx="4"/>
          </p:nvPr>
        </p:nvSpPr>
        <p:spPr>
          <a:xfrm>
            <a:off x="6035312" y="2169337"/>
            <a:ext cx="5251501" cy="3941227"/>
          </a:xfrm>
        </p:spPr>
        <p:txBody>
          <a:bodyPr/>
          <a:lstStyle>
            <a:lvl1pPr>
              <a:defRPr sz="2394"/>
            </a:lvl1pPr>
            <a:lvl2pPr>
              <a:defRPr sz="1995"/>
            </a:lvl2pPr>
            <a:lvl3pPr>
              <a:defRPr sz="1795"/>
            </a:lvl3pPr>
            <a:lvl4pPr>
              <a:defRPr sz="1596"/>
            </a:lvl4pPr>
            <a:lvl5pPr>
              <a:defRPr sz="1596"/>
            </a:lvl5pPr>
            <a:lvl6pPr>
              <a:defRPr sz="1596"/>
            </a:lvl6pPr>
            <a:lvl7pPr>
              <a:defRPr sz="1596"/>
            </a:lvl7pPr>
            <a:lvl8pPr>
              <a:defRPr sz="1596"/>
            </a:lvl8pPr>
            <a:lvl9pPr>
              <a:defRPr sz="1596"/>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2"/>
          <p:cNvSpPr>
            <a:spLocks noGrp="1" noChangeArrowheads="1"/>
          </p:cNvSpPr>
          <p:nvPr>
            <p:ph type="ftr" sz="quarter" idx="10"/>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20201780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2"/>
          <p:cNvSpPr>
            <a:spLocks noGrp="1" noChangeArrowheads="1"/>
          </p:cNvSpPr>
          <p:nvPr>
            <p:ph type="ftr" sz="quarter" idx="10"/>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10401222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矩形 21"/>
          <p:cNvSpPr>
            <a:spLocks noChangeArrowheads="1"/>
          </p:cNvSpPr>
          <p:nvPr userDrawn="1"/>
        </p:nvSpPr>
        <p:spPr bwMode="auto">
          <a:xfrm>
            <a:off x="37127" y="3334762"/>
            <a:ext cx="538352" cy="3491525"/>
          </a:xfrm>
          <a:prstGeom prst="rect">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marL="342900" indent="-342900" eaLnBrk="0" hangingPunct="0">
              <a:defRPr b="1">
                <a:solidFill>
                  <a:schemeClr val="tx1"/>
                </a:solidFill>
                <a:latin typeface="Arial" charset="0"/>
                <a:ea typeface="宋体" pitchFamily="2" charset="-122"/>
                <a:sym typeface="Symbol" pitchFamily="18" charset="2"/>
              </a:defRPr>
            </a:lvl1pPr>
            <a:lvl2pPr marL="742950" indent="-285750" eaLnBrk="0" hangingPunct="0">
              <a:defRPr b="1">
                <a:solidFill>
                  <a:schemeClr val="tx1"/>
                </a:solidFill>
                <a:latin typeface="Arial" charset="0"/>
                <a:ea typeface="宋体" pitchFamily="2" charset="-122"/>
                <a:sym typeface="Symbol" pitchFamily="18" charset="2"/>
              </a:defRPr>
            </a:lvl2pPr>
            <a:lvl3pPr marL="1143000" indent="-228600" eaLnBrk="0" hangingPunct="0">
              <a:defRPr b="1">
                <a:solidFill>
                  <a:schemeClr val="tx1"/>
                </a:solidFill>
                <a:latin typeface="Arial" charset="0"/>
                <a:ea typeface="宋体" pitchFamily="2" charset="-122"/>
                <a:sym typeface="Symbol" pitchFamily="18" charset="2"/>
              </a:defRPr>
            </a:lvl3pPr>
            <a:lvl4pPr marL="1600200" indent="-228600" eaLnBrk="0" hangingPunct="0">
              <a:defRPr b="1">
                <a:solidFill>
                  <a:schemeClr val="tx1"/>
                </a:solidFill>
                <a:latin typeface="Arial" charset="0"/>
                <a:ea typeface="宋体" pitchFamily="2" charset="-122"/>
                <a:sym typeface="Symbol" pitchFamily="18" charset="2"/>
              </a:defRPr>
            </a:lvl4pPr>
            <a:lvl5pPr marL="2057400" indent="-228600" eaLnBrk="0" hangingPunct="0">
              <a:defRPr b="1">
                <a:solidFill>
                  <a:schemeClr val="tx1"/>
                </a:solidFill>
                <a:latin typeface="Arial" charset="0"/>
                <a:ea typeface="宋体" pitchFamily="2" charset="-122"/>
                <a:sym typeface="Symbol" pitchFamily="18" charset="2"/>
              </a:defRPr>
            </a:lvl5pPr>
            <a:lvl6pPr marL="25146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6pPr>
            <a:lvl7pPr marL="29718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7pPr>
            <a:lvl8pPr marL="34290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8pPr>
            <a:lvl9pPr marL="38862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9pPr>
          </a:lstStyle>
          <a:p>
            <a:pPr algn="ctr" eaLnBrk="1" hangingPunct="1">
              <a:lnSpc>
                <a:spcPct val="80000"/>
              </a:lnSpc>
              <a:spcBef>
                <a:spcPct val="20000"/>
              </a:spcBef>
              <a:buClr>
                <a:schemeClr val="bg2"/>
              </a:buClr>
              <a:buSzPct val="75000"/>
              <a:buFont typeface="Wingdings" pitchFamily="2" charset="2"/>
              <a:buChar char="n"/>
              <a:defRPr/>
            </a:pPr>
            <a:endParaRPr lang="zh-CN" altLang="en-US"/>
          </a:p>
        </p:txBody>
      </p:sp>
      <p:sp>
        <p:nvSpPr>
          <p:cNvPr id="3" name="Rectangle 2"/>
          <p:cNvSpPr>
            <a:spLocks noGrp="1" noChangeArrowheads="1"/>
          </p:cNvSpPr>
          <p:nvPr>
            <p:ph type="ftr" sz="quarter" idx="10"/>
          </p:nvPr>
        </p:nvSpPr>
        <p:spPr/>
        <p:txBody>
          <a:bodyPr/>
          <a:lstStyle>
            <a:lvl1pPr>
              <a:defRPr/>
            </a:lvl1pPr>
          </a:lstStyle>
          <a:p>
            <a:pPr>
              <a:defRPr/>
            </a:pPr>
            <a:endParaRPr lang="en-US" altLang="zh-CN"/>
          </a:p>
        </p:txBody>
      </p:sp>
    </p:spTree>
    <p:extLst>
      <p:ext uri="{BB962C8B-B14F-4D97-AF65-F5344CB8AC3E}">
        <p14:creationId xmlns:p14="http://schemas.microsoft.com/office/powerpoint/2010/main" val="33957795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94046" y="272354"/>
            <a:ext cx="3908718" cy="1159092"/>
          </a:xfrm>
        </p:spPr>
        <p:txBody>
          <a:bodyPr anchor="b"/>
          <a:lstStyle>
            <a:lvl1pPr algn="l">
              <a:defRPr sz="1995" b="1"/>
            </a:lvl1pPr>
          </a:lstStyle>
          <a:p>
            <a:r>
              <a:rPr lang="zh-CN" altLang="en-US"/>
              <a:t>单击此处编辑母版标题样式</a:t>
            </a:r>
          </a:p>
        </p:txBody>
      </p:sp>
      <p:sp>
        <p:nvSpPr>
          <p:cNvPr id="3" name="内容占位符 2"/>
          <p:cNvSpPr>
            <a:spLocks noGrp="1"/>
          </p:cNvSpPr>
          <p:nvPr>
            <p:ph idx="1"/>
          </p:nvPr>
        </p:nvSpPr>
        <p:spPr>
          <a:xfrm>
            <a:off x="4645082" y="272358"/>
            <a:ext cx="6641725" cy="5838210"/>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594046" y="1431449"/>
            <a:ext cx="3908718" cy="4679119"/>
          </a:xfrm>
        </p:spPr>
        <p:txBody>
          <a:bodyPr/>
          <a:lstStyle>
            <a:lvl1pPr marL="0" indent="0">
              <a:buNone/>
              <a:defRPr sz="1397"/>
            </a:lvl1pPr>
            <a:lvl2pPr marL="456057" indent="0">
              <a:buNone/>
              <a:defRPr sz="1197"/>
            </a:lvl2pPr>
            <a:lvl3pPr marL="912114" indent="0">
              <a:buNone/>
              <a:defRPr sz="998"/>
            </a:lvl3pPr>
            <a:lvl4pPr marL="1368171" indent="0">
              <a:buNone/>
              <a:defRPr sz="898"/>
            </a:lvl4pPr>
            <a:lvl5pPr marL="1824228" indent="0">
              <a:buNone/>
              <a:defRPr sz="898"/>
            </a:lvl5pPr>
            <a:lvl6pPr marL="2280285" indent="0">
              <a:buNone/>
              <a:defRPr sz="898"/>
            </a:lvl6pPr>
            <a:lvl7pPr marL="2736342" indent="0">
              <a:buNone/>
              <a:defRPr sz="898"/>
            </a:lvl7pPr>
            <a:lvl8pPr marL="3192399" indent="0">
              <a:buNone/>
              <a:defRPr sz="898"/>
            </a:lvl8pPr>
            <a:lvl9pPr marL="3648456" indent="0">
              <a:buNone/>
              <a:defRPr sz="898"/>
            </a:lvl9pPr>
          </a:lstStyle>
          <a:p>
            <a:pPr lvl="0"/>
            <a:r>
              <a:rPr lang="zh-CN" altLang="en-US"/>
              <a:t>单击此处编辑母版文本样式</a:t>
            </a:r>
          </a:p>
        </p:txBody>
      </p:sp>
      <p:sp>
        <p:nvSpPr>
          <p:cNvPr id="5" name="Rectangle 2"/>
          <p:cNvSpPr>
            <a:spLocks noGrp="1" noChangeArrowheads="1"/>
          </p:cNvSpPr>
          <p:nvPr>
            <p:ph type="ftr" sz="quarter" idx="10"/>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41318309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28730" y="4788377"/>
            <a:ext cx="7128510" cy="565297"/>
          </a:xfrm>
        </p:spPr>
        <p:txBody>
          <a:bodyPr anchor="b"/>
          <a:lstStyle>
            <a:lvl1pPr algn="l">
              <a:defRPr sz="1995" b="1"/>
            </a:lvl1pPr>
          </a:lstStyle>
          <a:p>
            <a:r>
              <a:rPr lang="zh-CN" altLang="en-US"/>
              <a:t>单击此处编辑母版标题样式</a:t>
            </a:r>
          </a:p>
        </p:txBody>
      </p:sp>
      <p:sp>
        <p:nvSpPr>
          <p:cNvPr id="3" name="图片占位符 2"/>
          <p:cNvSpPr>
            <a:spLocks noGrp="1"/>
          </p:cNvSpPr>
          <p:nvPr>
            <p:ph type="pic" idx="1"/>
          </p:nvPr>
        </p:nvSpPr>
        <p:spPr>
          <a:xfrm>
            <a:off x="2328730" y="611215"/>
            <a:ext cx="7128510" cy="4104323"/>
          </a:xfrm>
        </p:spPr>
        <p:txBody>
          <a:bodyPr/>
          <a:lstStyle>
            <a:lvl1pPr marL="0" indent="0">
              <a:buNone/>
              <a:defRPr sz="3192"/>
            </a:lvl1pPr>
            <a:lvl2pPr marL="456057" indent="0">
              <a:buNone/>
              <a:defRPr sz="2793"/>
            </a:lvl2pPr>
            <a:lvl3pPr marL="912114" indent="0">
              <a:buNone/>
              <a:defRPr sz="2394"/>
            </a:lvl3pPr>
            <a:lvl4pPr marL="1368171" indent="0">
              <a:buNone/>
              <a:defRPr sz="1995"/>
            </a:lvl4pPr>
            <a:lvl5pPr marL="1824228" indent="0">
              <a:buNone/>
              <a:defRPr sz="1995"/>
            </a:lvl5pPr>
            <a:lvl6pPr marL="2280285" indent="0">
              <a:buNone/>
              <a:defRPr sz="1995"/>
            </a:lvl6pPr>
            <a:lvl7pPr marL="2736342" indent="0">
              <a:buNone/>
              <a:defRPr sz="1995"/>
            </a:lvl7pPr>
            <a:lvl8pPr marL="3192399" indent="0">
              <a:buNone/>
              <a:defRPr sz="1995"/>
            </a:lvl8pPr>
            <a:lvl9pPr marL="3648456" indent="0">
              <a:buNone/>
              <a:defRPr sz="1995"/>
            </a:lvl9pPr>
          </a:lstStyle>
          <a:p>
            <a:pPr lvl="0"/>
            <a:r>
              <a:rPr lang="zh-CN" altLang="en-US" noProof="0"/>
              <a:t>单击图标添加图片</a:t>
            </a:r>
          </a:p>
        </p:txBody>
      </p:sp>
      <p:sp>
        <p:nvSpPr>
          <p:cNvPr id="4" name="文本占位符 3"/>
          <p:cNvSpPr>
            <a:spLocks noGrp="1"/>
          </p:cNvSpPr>
          <p:nvPr>
            <p:ph type="body" sz="half" idx="2"/>
          </p:nvPr>
        </p:nvSpPr>
        <p:spPr>
          <a:xfrm>
            <a:off x="2328730" y="5353673"/>
            <a:ext cx="7128510" cy="802814"/>
          </a:xfrm>
        </p:spPr>
        <p:txBody>
          <a:bodyPr/>
          <a:lstStyle>
            <a:lvl1pPr marL="0" indent="0">
              <a:buNone/>
              <a:defRPr sz="1397"/>
            </a:lvl1pPr>
            <a:lvl2pPr marL="456057" indent="0">
              <a:buNone/>
              <a:defRPr sz="1197"/>
            </a:lvl2pPr>
            <a:lvl3pPr marL="912114" indent="0">
              <a:buNone/>
              <a:defRPr sz="998"/>
            </a:lvl3pPr>
            <a:lvl4pPr marL="1368171" indent="0">
              <a:buNone/>
              <a:defRPr sz="898"/>
            </a:lvl4pPr>
            <a:lvl5pPr marL="1824228" indent="0">
              <a:buNone/>
              <a:defRPr sz="898"/>
            </a:lvl5pPr>
            <a:lvl6pPr marL="2280285" indent="0">
              <a:buNone/>
              <a:defRPr sz="898"/>
            </a:lvl6pPr>
            <a:lvl7pPr marL="2736342" indent="0">
              <a:buNone/>
              <a:defRPr sz="898"/>
            </a:lvl7pPr>
            <a:lvl8pPr marL="3192399" indent="0">
              <a:buNone/>
              <a:defRPr sz="898"/>
            </a:lvl8pPr>
            <a:lvl9pPr marL="3648456" indent="0">
              <a:buNone/>
              <a:defRPr sz="898"/>
            </a:lvl9pPr>
          </a:lstStyle>
          <a:p>
            <a:pPr lvl="0"/>
            <a:r>
              <a:rPr lang="zh-CN" altLang="en-US"/>
              <a:t>单击此处编辑母版文本样式</a:t>
            </a:r>
          </a:p>
        </p:txBody>
      </p:sp>
      <p:sp>
        <p:nvSpPr>
          <p:cNvPr id="5" name="Rectangle 2"/>
          <p:cNvSpPr>
            <a:spLocks noGrp="1" noChangeArrowheads="1"/>
          </p:cNvSpPr>
          <p:nvPr>
            <p:ph type="ftr" sz="quarter" idx="10"/>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18814029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2"/>
          <p:cNvSpPr>
            <a:spLocks noGrp="1" noChangeArrowheads="1"/>
          </p:cNvSpPr>
          <p:nvPr>
            <p:ph type="ftr" sz="quarter" idx="10"/>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30350969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35319" y="456036"/>
            <a:ext cx="2551494" cy="539642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1074642" y="456036"/>
            <a:ext cx="7462659" cy="539642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Rectangle 2"/>
          <p:cNvSpPr>
            <a:spLocks noGrp="1" noChangeArrowheads="1"/>
          </p:cNvSpPr>
          <p:nvPr>
            <p:ph type="ftr" sz="quarter" idx="10"/>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25337049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1074640" y="456036"/>
            <a:ext cx="10212167" cy="539642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Rectangle 2"/>
          <p:cNvSpPr>
            <a:spLocks noGrp="1" noChangeArrowheads="1"/>
          </p:cNvSpPr>
          <p:nvPr>
            <p:ph type="ftr" sz="quarter" idx="10"/>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198198135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1074640" y="456036"/>
            <a:ext cx="10212167" cy="1368108"/>
          </a:xfrm>
        </p:spPr>
        <p:txBody>
          <a:bodyPr/>
          <a:lstStyle/>
          <a:p>
            <a:r>
              <a:rPr lang="zh-CN" altLang="en-US"/>
              <a:t>单击此处编辑母版标题样式</a:t>
            </a:r>
          </a:p>
        </p:txBody>
      </p:sp>
      <p:sp>
        <p:nvSpPr>
          <p:cNvPr id="3" name="表格占位符 2"/>
          <p:cNvSpPr>
            <a:spLocks noGrp="1"/>
          </p:cNvSpPr>
          <p:nvPr>
            <p:ph type="tbl" idx="1"/>
          </p:nvPr>
        </p:nvSpPr>
        <p:spPr>
          <a:xfrm>
            <a:off x="1074640" y="1976155"/>
            <a:ext cx="10212167" cy="3876305"/>
          </a:xfrm>
        </p:spPr>
        <p:txBody>
          <a:bodyPr/>
          <a:lstStyle/>
          <a:p>
            <a:pPr lvl="0"/>
            <a:r>
              <a:rPr lang="zh-CN" altLang="en-US" noProof="0"/>
              <a:t>单击图标添加表格</a:t>
            </a:r>
          </a:p>
        </p:txBody>
      </p:sp>
      <p:sp>
        <p:nvSpPr>
          <p:cNvPr id="4" name="Rectangle 2"/>
          <p:cNvSpPr>
            <a:spLocks noGrp="1" noChangeArrowheads="1"/>
          </p:cNvSpPr>
          <p:nvPr>
            <p:ph type="ftr" sz="quarter" idx="10"/>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11157402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AndTwoObj" preserve="1">
  <p:cSld name="标题，一项大型内容和两项小型内容">
    <p:spTree>
      <p:nvGrpSpPr>
        <p:cNvPr id="1" name=""/>
        <p:cNvGrpSpPr/>
        <p:nvPr/>
      </p:nvGrpSpPr>
      <p:grpSpPr>
        <a:xfrm>
          <a:off x="0" y="0"/>
          <a:ext cx="0" cy="0"/>
          <a:chOff x="0" y="0"/>
          <a:chExt cx="0" cy="0"/>
        </a:xfrm>
      </p:grpSpPr>
      <p:sp>
        <p:nvSpPr>
          <p:cNvPr id="2" name="标题 1"/>
          <p:cNvSpPr>
            <a:spLocks noGrp="1"/>
          </p:cNvSpPr>
          <p:nvPr>
            <p:ph type="title"/>
          </p:nvPr>
        </p:nvSpPr>
        <p:spPr>
          <a:xfrm>
            <a:off x="1074640" y="456036"/>
            <a:ext cx="10212167" cy="1368108"/>
          </a:xfrm>
        </p:spPr>
        <p:txBody>
          <a:bodyPr/>
          <a:lstStyle/>
          <a:p>
            <a:r>
              <a:rPr lang="zh-CN" altLang="en-US"/>
              <a:t>单击此处编辑母版标题样式</a:t>
            </a:r>
          </a:p>
        </p:txBody>
      </p:sp>
      <p:sp>
        <p:nvSpPr>
          <p:cNvPr id="3" name="内容占位符 2"/>
          <p:cNvSpPr>
            <a:spLocks noGrp="1"/>
          </p:cNvSpPr>
          <p:nvPr>
            <p:ph sz="half" idx="1"/>
          </p:nvPr>
        </p:nvSpPr>
        <p:spPr>
          <a:xfrm>
            <a:off x="1074640" y="1976155"/>
            <a:ext cx="5006045" cy="3876305"/>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quarter" idx="2"/>
          </p:nvPr>
        </p:nvSpPr>
        <p:spPr>
          <a:xfrm>
            <a:off x="6278699" y="1976157"/>
            <a:ext cx="5008108" cy="1862146"/>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内容占位符 4"/>
          <p:cNvSpPr>
            <a:spLocks noGrp="1"/>
          </p:cNvSpPr>
          <p:nvPr>
            <p:ph sz="quarter" idx="3"/>
          </p:nvPr>
        </p:nvSpPr>
        <p:spPr>
          <a:xfrm>
            <a:off x="6278699" y="3990315"/>
            <a:ext cx="5008108" cy="1862146"/>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Rectangle 2"/>
          <p:cNvSpPr>
            <a:spLocks noGrp="1" noChangeArrowheads="1"/>
          </p:cNvSpPr>
          <p:nvPr>
            <p:ph type="ftr" sz="quarter" idx="10"/>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34198794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fourObj" preserve="1">
  <p:cSld name="标题和四项内容">
    <p:spTree>
      <p:nvGrpSpPr>
        <p:cNvPr id="1" name=""/>
        <p:cNvGrpSpPr/>
        <p:nvPr/>
      </p:nvGrpSpPr>
      <p:grpSpPr>
        <a:xfrm>
          <a:off x="0" y="0"/>
          <a:ext cx="0" cy="0"/>
          <a:chOff x="0" y="0"/>
          <a:chExt cx="0" cy="0"/>
        </a:xfrm>
      </p:grpSpPr>
      <p:sp>
        <p:nvSpPr>
          <p:cNvPr id="2" name="标题 1"/>
          <p:cNvSpPr>
            <a:spLocks noGrp="1"/>
          </p:cNvSpPr>
          <p:nvPr>
            <p:ph type="title" sz="quarter"/>
          </p:nvPr>
        </p:nvSpPr>
        <p:spPr>
          <a:xfrm>
            <a:off x="1074640" y="456036"/>
            <a:ext cx="10212167" cy="1368108"/>
          </a:xfrm>
        </p:spPr>
        <p:txBody>
          <a:bodyPr/>
          <a:lstStyle/>
          <a:p>
            <a:r>
              <a:rPr lang="zh-CN" altLang="en-US"/>
              <a:t>单击此处编辑母版标题样式</a:t>
            </a:r>
          </a:p>
        </p:txBody>
      </p:sp>
      <p:sp>
        <p:nvSpPr>
          <p:cNvPr id="3" name="内容占位符 2"/>
          <p:cNvSpPr>
            <a:spLocks noGrp="1"/>
          </p:cNvSpPr>
          <p:nvPr>
            <p:ph sz="quarter" idx="1"/>
          </p:nvPr>
        </p:nvSpPr>
        <p:spPr>
          <a:xfrm>
            <a:off x="1074640" y="1976157"/>
            <a:ext cx="5006045" cy="1862146"/>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quarter" idx="2"/>
          </p:nvPr>
        </p:nvSpPr>
        <p:spPr>
          <a:xfrm>
            <a:off x="6278699" y="1976157"/>
            <a:ext cx="5008108" cy="1862146"/>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内容占位符 4"/>
          <p:cNvSpPr>
            <a:spLocks noGrp="1"/>
          </p:cNvSpPr>
          <p:nvPr>
            <p:ph sz="quarter" idx="3"/>
          </p:nvPr>
        </p:nvSpPr>
        <p:spPr>
          <a:xfrm>
            <a:off x="1074640" y="3990315"/>
            <a:ext cx="5006045" cy="1862146"/>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内容占位符 5"/>
          <p:cNvSpPr>
            <a:spLocks noGrp="1"/>
          </p:cNvSpPr>
          <p:nvPr>
            <p:ph sz="quarter" idx="4"/>
          </p:nvPr>
        </p:nvSpPr>
        <p:spPr>
          <a:xfrm>
            <a:off x="6278699" y="3990315"/>
            <a:ext cx="5008108" cy="1862146"/>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Rectangle 2"/>
          <p:cNvSpPr>
            <a:spLocks noGrp="1" noChangeArrowheads="1"/>
          </p:cNvSpPr>
          <p:nvPr>
            <p:ph type="ftr" sz="quarter" idx="10"/>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8144689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91064" y="2125003"/>
            <a:ext cx="10098723" cy="1466282"/>
          </a:xfrm>
        </p:spPr>
        <p:txBody>
          <a:bodyPr/>
          <a:lstStyle/>
          <a:p>
            <a:r>
              <a:rPr lang="zh-CN" altLang="en-US"/>
              <a:t>单击此处编辑母版标题样式</a:t>
            </a:r>
          </a:p>
        </p:txBody>
      </p:sp>
      <p:sp>
        <p:nvSpPr>
          <p:cNvPr id="3" name="副标题 2"/>
          <p:cNvSpPr>
            <a:spLocks noGrp="1"/>
          </p:cNvSpPr>
          <p:nvPr>
            <p:ph type="subTitle" idx="1"/>
          </p:nvPr>
        </p:nvSpPr>
        <p:spPr>
          <a:xfrm>
            <a:off x="1782128" y="3876305"/>
            <a:ext cx="8316595" cy="1748137"/>
          </a:xfrm>
        </p:spPr>
        <p:txBody>
          <a:bodyPr/>
          <a:lstStyle>
            <a:lvl1pPr marL="0" indent="0" algn="ctr">
              <a:buNone/>
              <a:defRPr/>
            </a:lvl1pPr>
            <a:lvl2pPr marL="456057" indent="0" algn="ctr">
              <a:buNone/>
              <a:defRPr/>
            </a:lvl2pPr>
            <a:lvl3pPr marL="912114" indent="0" algn="ctr">
              <a:buNone/>
              <a:defRPr/>
            </a:lvl3pPr>
            <a:lvl4pPr marL="1368171" indent="0" algn="ctr">
              <a:buNone/>
              <a:defRPr/>
            </a:lvl4pPr>
            <a:lvl5pPr marL="1824228" indent="0" algn="ctr">
              <a:buNone/>
              <a:defRPr/>
            </a:lvl5pPr>
            <a:lvl6pPr marL="2280285" indent="0" algn="ctr">
              <a:buNone/>
              <a:defRPr/>
            </a:lvl6pPr>
            <a:lvl7pPr marL="2736342" indent="0" algn="ctr">
              <a:buNone/>
              <a:defRPr/>
            </a:lvl7pPr>
            <a:lvl8pPr marL="3192399" indent="0" algn="ctr">
              <a:buNone/>
              <a:defRPr/>
            </a:lvl8pPr>
            <a:lvl9pPr marL="3648456" indent="0" algn="ctr">
              <a:buNone/>
              <a:defRPr/>
            </a:lvl9pPr>
          </a:lstStyle>
          <a:p>
            <a:r>
              <a:rPr lang="zh-CN" altLang="en-US"/>
              <a:t>单击此处编辑母版副标题样式</a:t>
            </a:r>
          </a:p>
        </p:txBody>
      </p:sp>
      <p:sp>
        <p:nvSpPr>
          <p:cNvPr id="4" name="Rectangle 2"/>
          <p:cNvSpPr>
            <a:spLocks noGrp="1" noChangeArrowheads="1"/>
          </p:cNvSpPr>
          <p:nvPr>
            <p:ph type="ftr" sz="quarter" idx="10"/>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26819789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4" name="TextBox 3"/>
          <p:cNvSpPr txBox="1">
            <a:spLocks noChangeArrowheads="1"/>
          </p:cNvSpPr>
          <p:nvPr userDrawn="1"/>
        </p:nvSpPr>
        <p:spPr bwMode="auto">
          <a:xfrm>
            <a:off x="10769084" y="6506429"/>
            <a:ext cx="1134456" cy="337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b="1">
                <a:solidFill>
                  <a:schemeClr val="tx1"/>
                </a:solidFill>
                <a:latin typeface="Arial" charset="0"/>
                <a:ea typeface="宋体" pitchFamily="2" charset="-122"/>
                <a:sym typeface="Symbol" pitchFamily="18" charset="2"/>
              </a:defRPr>
            </a:lvl1pPr>
            <a:lvl2pPr marL="742950" indent="-285750" eaLnBrk="0" hangingPunct="0">
              <a:defRPr b="1">
                <a:solidFill>
                  <a:schemeClr val="tx1"/>
                </a:solidFill>
                <a:latin typeface="Arial" charset="0"/>
                <a:ea typeface="宋体" pitchFamily="2" charset="-122"/>
                <a:sym typeface="Symbol" pitchFamily="18" charset="2"/>
              </a:defRPr>
            </a:lvl2pPr>
            <a:lvl3pPr marL="1143000" indent="-228600" eaLnBrk="0" hangingPunct="0">
              <a:defRPr b="1">
                <a:solidFill>
                  <a:schemeClr val="tx1"/>
                </a:solidFill>
                <a:latin typeface="Arial" charset="0"/>
                <a:ea typeface="宋体" pitchFamily="2" charset="-122"/>
                <a:sym typeface="Symbol" pitchFamily="18" charset="2"/>
              </a:defRPr>
            </a:lvl3pPr>
            <a:lvl4pPr marL="1600200" indent="-228600" eaLnBrk="0" hangingPunct="0">
              <a:defRPr b="1">
                <a:solidFill>
                  <a:schemeClr val="tx1"/>
                </a:solidFill>
                <a:latin typeface="Arial" charset="0"/>
                <a:ea typeface="宋体" pitchFamily="2" charset="-122"/>
                <a:sym typeface="Symbol" pitchFamily="18" charset="2"/>
              </a:defRPr>
            </a:lvl4pPr>
            <a:lvl5pPr marL="2057400" indent="-228600" eaLnBrk="0" hangingPunct="0">
              <a:defRPr b="1">
                <a:solidFill>
                  <a:schemeClr val="tx1"/>
                </a:solidFill>
                <a:latin typeface="Arial" charset="0"/>
                <a:ea typeface="宋体" pitchFamily="2" charset="-122"/>
                <a:sym typeface="Symbol" pitchFamily="18" charset="2"/>
              </a:defRPr>
            </a:lvl5pPr>
            <a:lvl6pPr marL="25146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6pPr>
            <a:lvl7pPr marL="29718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7pPr>
            <a:lvl8pPr marL="34290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8pPr>
            <a:lvl9pPr marL="38862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9pPr>
          </a:lstStyle>
          <a:p>
            <a:pPr algn="ctr" eaLnBrk="1" hangingPunct="1">
              <a:defRPr/>
            </a:pPr>
            <a:fld id="{5F1A3F30-7D7B-431E-BF59-D0040805AB90}" type="slidenum">
              <a:rPr lang="zh-CN" altLang="en-US" sz="1596" smtClean="0">
                <a:latin typeface="Times New Roman" panose="02020603050405020304" pitchFamily="18" charset="0"/>
                <a:ea typeface="微软雅黑" panose="020B0503020204020204" pitchFamily="34" charset="-122"/>
              </a:rPr>
              <a:pPr algn="ctr" eaLnBrk="1" hangingPunct="1">
                <a:defRPr/>
              </a:pPr>
              <a:t>‹#›</a:t>
            </a:fld>
            <a:endParaRPr lang="zh-CN" altLang="en-US" sz="1596" dirty="0">
              <a:latin typeface="Times New Roman" panose="02020603050405020304" pitchFamily="18" charset="0"/>
              <a:ea typeface="微软雅黑" panose="020B0503020204020204" pitchFamily="34" charset="-122"/>
            </a:endParaRPr>
          </a:p>
        </p:txBody>
      </p:sp>
      <p:sp>
        <p:nvSpPr>
          <p:cNvPr id="3" name="内容占位符 2"/>
          <p:cNvSpPr>
            <a:spLocks noGrp="1"/>
          </p:cNvSpPr>
          <p:nvPr>
            <p:ph idx="1"/>
          </p:nvPr>
        </p:nvSpPr>
        <p:spPr>
          <a:xfrm>
            <a:off x="481782" y="1229315"/>
            <a:ext cx="10968262" cy="5197942"/>
          </a:xfrm>
        </p:spPr>
        <p:txBody>
          <a:bodyPr/>
          <a:lstStyle>
            <a:lvl1pPr>
              <a:buClr>
                <a:schemeClr val="accent4"/>
              </a:buClr>
              <a:defRPr baseline="0">
                <a:latin typeface="Times New Roman" panose="02020603050405020304" pitchFamily="18" charset="0"/>
                <a:ea typeface="微软雅黑" panose="020B0503020204020204" pitchFamily="34" charset="-122"/>
              </a:defRPr>
            </a:lvl1pPr>
            <a:lvl2pPr>
              <a:lnSpc>
                <a:spcPct val="120000"/>
              </a:lnSpc>
              <a:defRPr sz="2793" baseline="0">
                <a:latin typeface="Times New Roman" panose="02020603050405020304" pitchFamily="18" charset="0"/>
                <a:ea typeface="微软雅黑" panose="020B0503020204020204" pitchFamily="34" charset="-122"/>
              </a:defRPr>
            </a:lvl2pPr>
            <a:lvl3pPr marL="1140143" indent="-228029">
              <a:lnSpc>
                <a:spcPct val="120000"/>
              </a:lnSpc>
              <a:buClr>
                <a:srgbClr val="6BB76D"/>
              </a:buClr>
              <a:buFont typeface="Arial" panose="020B0604020202020204" pitchFamily="34" charset="0"/>
              <a:buChar char="•"/>
              <a:defRPr sz="2195" baseline="0">
                <a:latin typeface="Times New Roman" panose="02020603050405020304" pitchFamily="18" charset="0"/>
                <a:ea typeface="微软雅黑" panose="020B0503020204020204" pitchFamily="34" charset="-122"/>
              </a:defRPr>
            </a:lvl3pPr>
            <a:lvl4pPr marL="1596200" indent="-228029">
              <a:lnSpc>
                <a:spcPct val="120000"/>
              </a:lnSpc>
              <a:buClr>
                <a:srgbClr val="FF9900"/>
              </a:buClr>
              <a:buFont typeface="Arial" panose="020B0604020202020204" pitchFamily="34" charset="0"/>
              <a:buChar char="•"/>
              <a:defRPr sz="1995" baseline="0">
                <a:latin typeface="Times New Roman" panose="02020603050405020304" pitchFamily="18" charset="0"/>
                <a:ea typeface="微软雅黑" panose="020B0503020204020204" pitchFamily="34" charset="-122"/>
              </a:defRPr>
            </a:lvl4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p:txBody>
      </p:sp>
      <p:sp>
        <p:nvSpPr>
          <p:cNvPr id="2" name="标题 1"/>
          <p:cNvSpPr>
            <a:spLocks noGrp="1"/>
          </p:cNvSpPr>
          <p:nvPr>
            <p:ph type="title"/>
          </p:nvPr>
        </p:nvSpPr>
        <p:spPr>
          <a:xfrm>
            <a:off x="449041" y="214745"/>
            <a:ext cx="11295415" cy="657136"/>
          </a:xfrm>
        </p:spPr>
        <p:txBody>
          <a:bodyPr/>
          <a:lstStyle>
            <a:lvl1pPr>
              <a:defRPr b="0" baseline="0">
                <a:latin typeface="Times New Roman" panose="02020603050405020304" pitchFamily="18" charset="0"/>
                <a:ea typeface="微软雅黑" panose="020B0503020204020204" pitchFamily="34" charset="-122"/>
              </a:defRPr>
            </a:lvl1pPr>
          </a:lstStyle>
          <a:p>
            <a:r>
              <a:rPr lang="zh-CN" altLang="en-US"/>
              <a:t>单击此处编辑母版标题样式</a:t>
            </a:r>
            <a:endParaRPr lang="zh-CN" altLang="en-US" dirty="0"/>
          </a:p>
        </p:txBody>
      </p:sp>
      <p:sp>
        <p:nvSpPr>
          <p:cNvPr id="5" name="Rectangle 2"/>
          <p:cNvSpPr>
            <a:spLocks noGrp="1" noChangeArrowheads="1"/>
          </p:cNvSpPr>
          <p:nvPr>
            <p:ph type="ftr" sz="quarter" idx="10"/>
          </p:nvPr>
        </p:nvSpPr>
        <p:spPr/>
        <p:txBody>
          <a:bodyPr/>
          <a:lstStyle>
            <a:lvl1pPr>
              <a:defRPr/>
            </a:lvl1pPr>
          </a:lstStyle>
          <a:p>
            <a:pPr>
              <a:defRPr/>
            </a:pPr>
            <a:endParaRPr lang="en-US" altLang="zh-CN"/>
          </a:p>
        </p:txBody>
      </p:sp>
    </p:spTree>
    <p:extLst>
      <p:ext uri="{BB962C8B-B14F-4D97-AF65-F5344CB8AC3E}">
        <p14:creationId xmlns:p14="http://schemas.microsoft.com/office/powerpoint/2010/main" val="82413268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xAndTwoObj" preserve="1">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1565550" y="250189"/>
            <a:ext cx="10212167" cy="657136"/>
          </a:xfrm>
        </p:spPr>
        <p:txBody>
          <a:bodyPr/>
          <a:lstStyle/>
          <a:p>
            <a:r>
              <a:rPr lang="zh-CN" altLang="en-US"/>
              <a:t>单击此处编辑母版标题样式</a:t>
            </a:r>
          </a:p>
        </p:txBody>
      </p:sp>
      <p:sp>
        <p:nvSpPr>
          <p:cNvPr id="3" name="文本占位符 2"/>
          <p:cNvSpPr>
            <a:spLocks noGrp="1"/>
          </p:cNvSpPr>
          <p:nvPr>
            <p:ph type="body" sz="half" idx="1"/>
          </p:nvPr>
        </p:nvSpPr>
        <p:spPr>
          <a:xfrm>
            <a:off x="1074640" y="1344357"/>
            <a:ext cx="5006045" cy="508290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quarter" idx="2"/>
          </p:nvPr>
        </p:nvSpPr>
        <p:spPr>
          <a:xfrm>
            <a:off x="6278699" y="1344359"/>
            <a:ext cx="5008108" cy="2465443"/>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内容占位符 4"/>
          <p:cNvSpPr>
            <a:spLocks noGrp="1"/>
          </p:cNvSpPr>
          <p:nvPr>
            <p:ph sz="quarter" idx="3"/>
          </p:nvPr>
        </p:nvSpPr>
        <p:spPr>
          <a:xfrm>
            <a:off x="6278699" y="3961813"/>
            <a:ext cx="5008108" cy="2465446"/>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Rectangle 2"/>
          <p:cNvSpPr>
            <a:spLocks noGrp="1" noChangeArrowheads="1"/>
          </p:cNvSpPr>
          <p:nvPr>
            <p:ph type="ftr" sz="quarter" idx="10"/>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35403642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endParaRPr lang="en-US" altLang="zh-CN"/>
          </a:p>
        </p:txBody>
      </p:sp>
    </p:spTree>
    <p:extLst>
      <p:ext uri="{BB962C8B-B14F-4D97-AF65-F5344CB8AC3E}">
        <p14:creationId xmlns:p14="http://schemas.microsoft.com/office/powerpoint/2010/main" val="34994856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ftr" sz="quarter" idx="3"/>
          </p:nvPr>
        </p:nvSpPr>
        <p:spPr bwMode="auto">
          <a:xfrm>
            <a:off x="4059291" y="6558990"/>
            <a:ext cx="3762269" cy="226130"/>
          </a:xfrm>
          <a:prstGeom prst="rect">
            <a:avLst/>
          </a:prstGeom>
          <a:noFill/>
          <a:ln w="9525">
            <a:noFill/>
            <a:miter lim="800000"/>
            <a:headEnd/>
            <a:tailEnd/>
          </a:ln>
          <a:effectLst/>
        </p:spPr>
        <p:txBody>
          <a:bodyPr vert="horz" wrap="square" lIns="119814" tIns="59907" rIns="119814" bIns="59907" numCol="1" anchor="b" anchorCtr="0" compatLnSpc="1">
            <a:prstTxWarp prst="textNoShape">
              <a:avLst/>
            </a:prstTxWarp>
          </a:bodyPr>
          <a:lstStyle>
            <a:lvl1pPr algn="ctr">
              <a:defRPr sz="1400" b="0" baseline="0">
                <a:solidFill>
                  <a:schemeClr val="tx1"/>
                </a:solidFill>
                <a:latin typeface="Segoe UI Light" pitchFamily="34" charset="0"/>
                <a:ea typeface="微软雅黑" pitchFamily="34" charset="-122"/>
              </a:defRPr>
            </a:lvl1pPr>
          </a:lstStyle>
          <a:p>
            <a:endParaRPr lang="en-US" altLang="zh-CN" dirty="0"/>
          </a:p>
        </p:txBody>
      </p:sp>
      <p:sp>
        <p:nvSpPr>
          <p:cNvPr id="49155" name="Rectangle 3"/>
          <p:cNvSpPr>
            <a:spLocks noGrp="1" noChangeArrowheads="1"/>
          </p:cNvSpPr>
          <p:nvPr>
            <p:ph type="sldNum" sz="quarter" idx="4"/>
          </p:nvPr>
        </p:nvSpPr>
        <p:spPr bwMode="auto">
          <a:xfrm>
            <a:off x="10622279" y="6558990"/>
            <a:ext cx="869597" cy="281548"/>
          </a:xfrm>
          <a:prstGeom prst="rect">
            <a:avLst/>
          </a:prstGeom>
          <a:noFill/>
          <a:ln w="9525">
            <a:noFill/>
            <a:miter lim="800000"/>
            <a:headEnd/>
            <a:tailEnd/>
          </a:ln>
          <a:effectLst/>
        </p:spPr>
        <p:txBody>
          <a:bodyPr vert="horz" wrap="square" lIns="119814" tIns="59907" rIns="119814" bIns="59907" numCol="1" anchor="b" anchorCtr="0" compatLnSpc="1">
            <a:prstTxWarp prst="textNoShape">
              <a:avLst/>
            </a:prstTxWarp>
          </a:bodyPr>
          <a:lstStyle>
            <a:lvl1pPr algn="r">
              <a:lnSpc>
                <a:spcPct val="100000"/>
              </a:lnSpc>
              <a:spcBef>
                <a:spcPct val="0"/>
              </a:spcBef>
              <a:buClrTx/>
              <a:buSzTx/>
              <a:buFontTx/>
              <a:buNone/>
              <a:defRPr sz="1400" b="0" baseline="0">
                <a:solidFill>
                  <a:schemeClr val="tx1"/>
                </a:solidFill>
                <a:latin typeface="Segoe UI Light" pitchFamily="34" charset="0"/>
                <a:ea typeface="微软雅黑" pitchFamily="34" charset="-122"/>
                <a:cs typeface="Arial" pitchFamily="34" charset="0"/>
              </a:defRPr>
            </a:lvl1pPr>
          </a:lstStyle>
          <a:p>
            <a:pPr>
              <a:defRPr/>
            </a:pPr>
            <a:fld id="{DD5A1EE3-AA23-47F0-A9E2-C9B616534465}" type="slidenum">
              <a:rPr lang="en-US" altLang="zh-CN" smtClean="0"/>
              <a:pPr>
                <a:defRPr/>
              </a:pPr>
              <a:t>‹#›</a:t>
            </a:fld>
            <a:endParaRPr lang="en-US" altLang="zh-CN" dirty="0"/>
          </a:p>
        </p:txBody>
      </p:sp>
      <p:sp>
        <p:nvSpPr>
          <p:cNvPr id="2053" name="Rectangle 14"/>
          <p:cNvSpPr>
            <a:spLocks noGrp="1" noChangeArrowheads="1"/>
          </p:cNvSpPr>
          <p:nvPr>
            <p:ph type="title"/>
          </p:nvPr>
        </p:nvSpPr>
        <p:spPr bwMode="auto">
          <a:xfrm>
            <a:off x="516202" y="173988"/>
            <a:ext cx="10977299" cy="657136"/>
          </a:xfrm>
          <a:prstGeom prst="rect">
            <a:avLst/>
          </a:prstGeom>
          <a:noFill/>
          <a:ln w="9525">
            <a:noFill/>
            <a:miter lim="800000"/>
            <a:headEnd/>
            <a:tailEnd/>
          </a:ln>
        </p:spPr>
        <p:txBody>
          <a:bodyPr vert="horz" wrap="square" lIns="119814" tIns="59907" rIns="119814" bIns="59907" numCol="1" anchor="ctr" anchorCtr="0" compatLnSpc="1">
            <a:prstTxWarp prst="textNoShape">
              <a:avLst/>
            </a:prstTxWarp>
          </a:bodyPr>
          <a:lstStyle/>
          <a:p>
            <a:pPr lvl="0"/>
            <a:r>
              <a:rPr lang="zh-CN" altLang="en-US" dirty="0"/>
              <a:t>单击此处编辑母版标题样式</a:t>
            </a:r>
          </a:p>
        </p:txBody>
      </p:sp>
      <p:sp>
        <p:nvSpPr>
          <p:cNvPr id="1030" name="Rectangle 15"/>
          <p:cNvSpPr>
            <a:spLocks noGrp="1" noChangeArrowheads="1"/>
          </p:cNvSpPr>
          <p:nvPr>
            <p:ph type="body" idx="1"/>
          </p:nvPr>
        </p:nvSpPr>
        <p:spPr bwMode="auto">
          <a:xfrm>
            <a:off x="514335" y="1344356"/>
            <a:ext cx="10953766" cy="5082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19814" tIns="59907" rIns="119814" bIns="59907" numCol="1" anchor="t" anchorCtr="0" compatLnSpc="1">
            <a:prstTxWarp prst="textNoShape">
              <a:avLst/>
            </a:prstTxWarp>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9168" name="Rectangle 16"/>
          <p:cNvSpPr>
            <a:spLocks noGrp="1" noChangeArrowheads="1"/>
          </p:cNvSpPr>
          <p:nvPr>
            <p:ph type="dt" sz="half" idx="2"/>
          </p:nvPr>
        </p:nvSpPr>
        <p:spPr bwMode="auto">
          <a:xfrm>
            <a:off x="450590" y="6553200"/>
            <a:ext cx="2772198" cy="239835"/>
          </a:xfrm>
          <a:prstGeom prst="rect">
            <a:avLst/>
          </a:prstGeom>
          <a:noFill/>
          <a:ln w="9525">
            <a:noFill/>
            <a:miter lim="800000"/>
            <a:headEnd/>
            <a:tailEnd/>
          </a:ln>
          <a:effectLst/>
        </p:spPr>
        <p:txBody>
          <a:bodyPr vert="horz" wrap="square" lIns="119814" tIns="59907" rIns="119814" bIns="59907" numCol="1" anchor="b" anchorCtr="0" compatLnSpc="1">
            <a:prstTxWarp prst="textNoShape">
              <a:avLst/>
            </a:prstTxWarp>
          </a:bodyPr>
          <a:lstStyle>
            <a:lvl1pPr algn="l">
              <a:lnSpc>
                <a:spcPct val="100000"/>
              </a:lnSpc>
              <a:spcBef>
                <a:spcPct val="0"/>
              </a:spcBef>
              <a:buClrTx/>
              <a:buSzTx/>
              <a:buFontTx/>
              <a:buNone/>
              <a:defRPr sz="1400" b="0" baseline="0" smtClean="0">
                <a:solidFill>
                  <a:schemeClr val="tx1"/>
                </a:solidFill>
                <a:latin typeface="Segoe UI Light" pitchFamily="34" charset="0"/>
                <a:ea typeface="微软雅黑" pitchFamily="34" charset="-122"/>
              </a:defRPr>
            </a:lvl1pPr>
          </a:lstStyle>
          <a:p>
            <a:pPr>
              <a:defRPr/>
            </a:pPr>
            <a:r>
              <a:rPr lang="en-US" altLang="zh-CN" dirty="0"/>
              <a:t>2018-07-299</a:t>
            </a:r>
          </a:p>
        </p:txBody>
      </p:sp>
      <p:grpSp>
        <p:nvGrpSpPr>
          <p:cNvPr id="1033" name="Group 4"/>
          <p:cNvGrpSpPr>
            <a:grpSpLocks/>
          </p:cNvGrpSpPr>
          <p:nvPr/>
        </p:nvGrpSpPr>
        <p:grpSpPr bwMode="auto">
          <a:xfrm>
            <a:off x="193003" y="807038"/>
            <a:ext cx="11298874" cy="473454"/>
            <a:chOff x="0" y="0"/>
            <a:chExt cx="6048" cy="344"/>
          </a:xfrm>
        </p:grpSpPr>
        <p:sp>
          <p:nvSpPr>
            <p:cNvPr id="49157"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zh-CN" altLang="zh-CN" sz="3100" b="0">
                <a:latin typeface="Times New Roman" pitchFamily="18" charset="0"/>
              </a:endParaRPr>
            </a:p>
          </p:txBody>
        </p:sp>
        <p:sp>
          <p:nvSpPr>
            <p:cNvPr id="49158" name="Rectangle 6"/>
            <p:cNvSpPr>
              <a:spLocks noChangeArrowheads="1"/>
            </p:cNvSpPr>
            <p:nvPr/>
          </p:nvSpPr>
          <p:spPr bwMode="auto">
            <a:xfrm>
              <a:off x="259" y="85"/>
              <a:ext cx="5789" cy="172"/>
            </a:xfrm>
            <a:prstGeom prst="rect">
              <a:avLst/>
            </a:prstGeom>
            <a:gradFill rotWithShape="0">
              <a:gsLst>
                <a:gs pos="0">
                  <a:schemeClr val="bg2"/>
                </a:gs>
                <a:gs pos="100000">
                  <a:schemeClr val="bg1"/>
                </a:gs>
              </a:gsLst>
              <a:lin ang="0" scaled="1"/>
            </a:gradFill>
            <a:ln w="9525">
              <a:noFill/>
              <a:miter lim="800000"/>
              <a:headEnd/>
              <a:tailEnd/>
            </a:ln>
          </p:spPr>
          <p:txBody>
            <a:bodyPr/>
            <a:lstStyle/>
            <a:p>
              <a:pPr>
                <a:defRPr/>
              </a:pPr>
              <a:endParaRPr lang="zh-CN" altLang="zh-CN" sz="3100" b="0">
                <a:latin typeface="Times New Roman" pitchFamily="18" charset="0"/>
              </a:endParaRPr>
            </a:p>
          </p:txBody>
        </p:sp>
        <p:sp>
          <p:nvSpPr>
            <p:cNvPr id="49159" name="Rectangle 7"/>
            <p:cNvSpPr>
              <a:spLocks noChangeArrowheads="1"/>
            </p:cNvSpPr>
            <p:nvPr/>
          </p:nvSpPr>
          <p:spPr bwMode="auto">
            <a:xfrm>
              <a:off x="258" y="85"/>
              <a:ext cx="88" cy="89"/>
            </a:xfrm>
            <a:prstGeom prst="rect">
              <a:avLst/>
            </a:prstGeom>
            <a:solidFill>
              <a:schemeClr val="folHlink"/>
            </a:solidFill>
            <a:ln w="9525">
              <a:noFill/>
              <a:miter lim="800000"/>
              <a:headEnd/>
              <a:tailEnd/>
            </a:ln>
          </p:spPr>
          <p:txBody>
            <a:bodyPr/>
            <a:lstStyle/>
            <a:p>
              <a:pPr>
                <a:defRPr/>
              </a:pPr>
              <a:endParaRPr lang="zh-CN" altLang="zh-CN" b="0">
                <a:solidFill>
                  <a:schemeClr val="hlink"/>
                </a:solidFill>
                <a:latin typeface="Arial" charset="0"/>
              </a:endParaRPr>
            </a:p>
          </p:txBody>
        </p:sp>
        <p:sp>
          <p:nvSpPr>
            <p:cNvPr id="49160" name="Rectangle 8"/>
            <p:cNvSpPr>
              <a:spLocks noChangeArrowheads="1"/>
            </p:cNvSpPr>
            <p:nvPr/>
          </p:nvSpPr>
          <p:spPr bwMode="auto">
            <a:xfrm>
              <a:off x="344" y="0"/>
              <a:ext cx="88" cy="87"/>
            </a:xfrm>
            <a:prstGeom prst="rect">
              <a:avLst/>
            </a:prstGeom>
            <a:solidFill>
              <a:schemeClr val="folHlink"/>
            </a:solidFill>
            <a:ln w="9525">
              <a:noFill/>
              <a:miter lim="800000"/>
              <a:headEnd/>
              <a:tailEnd/>
            </a:ln>
          </p:spPr>
          <p:txBody>
            <a:bodyPr/>
            <a:lstStyle/>
            <a:p>
              <a:pPr>
                <a:defRPr/>
              </a:pPr>
              <a:endParaRPr lang="zh-CN" altLang="zh-CN" b="0">
                <a:solidFill>
                  <a:schemeClr val="hlink"/>
                </a:solidFill>
                <a:latin typeface="Arial" charset="0"/>
              </a:endParaRPr>
            </a:p>
          </p:txBody>
        </p:sp>
        <p:sp>
          <p:nvSpPr>
            <p:cNvPr id="49161" name="Rectangle 9"/>
            <p:cNvSpPr>
              <a:spLocks noChangeArrowheads="1"/>
            </p:cNvSpPr>
            <p:nvPr/>
          </p:nvSpPr>
          <p:spPr bwMode="auto">
            <a:xfrm>
              <a:off x="344" y="85"/>
              <a:ext cx="88" cy="89"/>
            </a:xfrm>
            <a:prstGeom prst="rect">
              <a:avLst/>
            </a:prstGeom>
            <a:solidFill>
              <a:schemeClr val="accent2"/>
            </a:solidFill>
            <a:ln w="9525">
              <a:noFill/>
              <a:miter lim="800000"/>
              <a:headEnd/>
              <a:tailEnd/>
            </a:ln>
          </p:spPr>
          <p:txBody>
            <a:bodyPr/>
            <a:lstStyle/>
            <a:p>
              <a:pPr>
                <a:defRPr/>
              </a:pPr>
              <a:endParaRPr lang="zh-CN" altLang="zh-CN" b="0">
                <a:solidFill>
                  <a:schemeClr val="accent2"/>
                </a:solidFill>
                <a:latin typeface="Arial" charset="0"/>
              </a:endParaRPr>
            </a:p>
          </p:txBody>
        </p:sp>
        <p:sp>
          <p:nvSpPr>
            <p:cNvPr id="49162"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pPr>
                <a:defRPr/>
              </a:pPr>
              <a:endParaRPr lang="zh-CN" altLang="zh-CN" b="0">
                <a:solidFill>
                  <a:schemeClr val="hlink"/>
                </a:solidFill>
                <a:latin typeface="Arial" charset="0"/>
              </a:endParaRPr>
            </a:p>
          </p:txBody>
        </p:sp>
        <p:sp>
          <p:nvSpPr>
            <p:cNvPr id="49163" name="Rectangle 11"/>
            <p:cNvSpPr>
              <a:spLocks noChangeArrowheads="1"/>
            </p:cNvSpPr>
            <p:nvPr/>
          </p:nvSpPr>
          <p:spPr bwMode="auto">
            <a:xfrm>
              <a:off x="83" y="86"/>
              <a:ext cx="89" cy="86"/>
            </a:xfrm>
            <a:prstGeom prst="rect">
              <a:avLst/>
            </a:prstGeom>
            <a:solidFill>
              <a:schemeClr val="bg2"/>
            </a:solidFill>
            <a:ln w="9525">
              <a:noFill/>
              <a:miter lim="800000"/>
              <a:headEnd/>
              <a:tailEnd/>
            </a:ln>
          </p:spPr>
          <p:txBody>
            <a:bodyPr/>
            <a:lstStyle/>
            <a:p>
              <a:pPr>
                <a:defRPr/>
              </a:pPr>
              <a:endParaRPr lang="zh-CN" altLang="zh-CN" sz="3100" b="0">
                <a:latin typeface="Times New Roman" pitchFamily="18" charset="0"/>
              </a:endParaRPr>
            </a:p>
          </p:txBody>
        </p:sp>
        <p:sp>
          <p:nvSpPr>
            <p:cNvPr id="49164" name="Rectangle 12"/>
            <p:cNvSpPr>
              <a:spLocks noChangeArrowheads="1"/>
            </p:cNvSpPr>
            <p:nvPr/>
          </p:nvSpPr>
          <p:spPr bwMode="auto">
            <a:xfrm>
              <a:off x="258" y="171"/>
              <a:ext cx="88" cy="86"/>
            </a:xfrm>
            <a:prstGeom prst="rect">
              <a:avLst/>
            </a:prstGeom>
            <a:solidFill>
              <a:schemeClr val="accent2"/>
            </a:solidFill>
            <a:ln w="9525">
              <a:noFill/>
              <a:miter lim="800000"/>
              <a:headEnd/>
              <a:tailEnd/>
            </a:ln>
          </p:spPr>
          <p:txBody>
            <a:bodyPr/>
            <a:lstStyle/>
            <a:p>
              <a:pPr>
                <a:defRPr/>
              </a:pPr>
              <a:endParaRPr lang="zh-CN" altLang="zh-CN" b="0">
                <a:solidFill>
                  <a:schemeClr val="accent2"/>
                </a:solidFill>
                <a:latin typeface="Arial" charset="0"/>
              </a:endParaRPr>
            </a:p>
          </p:txBody>
        </p:sp>
        <p:sp>
          <p:nvSpPr>
            <p:cNvPr id="49165"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pPr>
                <a:defRPr/>
              </a:pPr>
              <a:endParaRPr lang="zh-CN" altLang="zh-CN" b="0">
                <a:solidFill>
                  <a:schemeClr val="accent2"/>
                </a:solidFill>
                <a:latin typeface="Arial" charset="0"/>
              </a:endParaRPr>
            </a:p>
          </p:txBody>
        </p:sp>
      </p:grpSp>
      <p:pic>
        <p:nvPicPr>
          <p:cNvPr id="1032" name="Picture 25" descr="logo"/>
          <p:cNvPicPr>
            <a:picLocks noChangeAspect="1" noChangeArrowheads="1"/>
          </p:cNvPicPr>
          <p:nvPr/>
        </p:nvPicPr>
        <p:blipFill>
          <a:blip r:embed="rId15">
            <a:extLst>
              <a:ext uri="{28A0092B-C50C-407E-A947-70E740481C1C}">
                <a14:useLocalDpi xmlns:a14="http://schemas.microsoft.com/office/drawing/2010/main" val="0"/>
              </a:ext>
            </a:extLst>
          </a:blip>
          <a:srcRect l="13129" b="12930"/>
          <a:stretch>
            <a:fillRect/>
          </a:stretch>
        </p:blipFill>
        <p:spPr bwMode="auto">
          <a:xfrm>
            <a:off x="10731601" y="188432"/>
            <a:ext cx="961918" cy="69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80" r:id="rId1"/>
    <p:sldLayoutId id="2147483660" r:id="rId2"/>
    <p:sldLayoutId id="2147483661" r:id="rId3"/>
    <p:sldLayoutId id="2147483662" r:id="rId4"/>
    <p:sldLayoutId id="2147483663" r:id="rId5"/>
    <p:sldLayoutId id="2147483664" r:id="rId6"/>
    <p:sldLayoutId id="2147483667" r:id="rId7"/>
    <p:sldLayoutId id="2147483671" r:id="rId8"/>
    <p:sldLayoutId id="2147483672" r:id="rId9"/>
    <p:sldLayoutId id="2147483673" r:id="rId10"/>
    <p:sldLayoutId id="2147483675" r:id="rId11"/>
    <p:sldLayoutId id="2147483678" r:id="rId12"/>
    <p:sldLayoutId id="2147483681" r:id="rId13"/>
  </p:sldLayoutIdLst>
  <p:hf hdr="0" ftr="0"/>
  <p:txStyles>
    <p:titleStyle>
      <a:lvl1pPr algn="l" rtl="0" eaLnBrk="1" fontAlgn="base" hangingPunct="1">
        <a:spcBef>
          <a:spcPct val="0"/>
        </a:spcBef>
        <a:spcAft>
          <a:spcPct val="0"/>
        </a:spcAft>
        <a:defRPr sz="3600" baseline="0">
          <a:solidFill>
            <a:srgbClr val="C00000"/>
          </a:solidFill>
          <a:effectLst>
            <a:outerShdw blurRad="38100" dist="38100" dir="2700000" algn="tl">
              <a:srgbClr val="000000">
                <a:alpha val="43137"/>
              </a:srgbClr>
            </a:outerShdw>
          </a:effectLst>
          <a:latin typeface="Segoe UI Light" pitchFamily="34" charset="0"/>
          <a:ea typeface="微软雅黑" pitchFamily="34" charset="-122"/>
          <a:cs typeface="+mj-cs"/>
        </a:defRPr>
      </a:lvl1pPr>
      <a:lvl2pPr algn="l" rtl="0" eaLnBrk="1" fontAlgn="base" hangingPunct="1">
        <a:spcBef>
          <a:spcPct val="0"/>
        </a:spcBef>
        <a:spcAft>
          <a:spcPct val="0"/>
        </a:spcAft>
        <a:defRPr sz="5200">
          <a:solidFill>
            <a:srgbClr val="C00000"/>
          </a:solidFill>
          <a:latin typeface="Arial" charset="0"/>
          <a:ea typeface="黑体" pitchFamily="2" charset="-122"/>
        </a:defRPr>
      </a:lvl2pPr>
      <a:lvl3pPr algn="l" rtl="0" eaLnBrk="1" fontAlgn="base" hangingPunct="1">
        <a:spcBef>
          <a:spcPct val="0"/>
        </a:spcBef>
        <a:spcAft>
          <a:spcPct val="0"/>
        </a:spcAft>
        <a:defRPr sz="5200">
          <a:solidFill>
            <a:srgbClr val="C00000"/>
          </a:solidFill>
          <a:latin typeface="Arial" charset="0"/>
          <a:ea typeface="黑体" pitchFamily="2" charset="-122"/>
        </a:defRPr>
      </a:lvl3pPr>
      <a:lvl4pPr algn="l" rtl="0" eaLnBrk="1" fontAlgn="base" hangingPunct="1">
        <a:spcBef>
          <a:spcPct val="0"/>
        </a:spcBef>
        <a:spcAft>
          <a:spcPct val="0"/>
        </a:spcAft>
        <a:defRPr sz="5200">
          <a:solidFill>
            <a:srgbClr val="C00000"/>
          </a:solidFill>
          <a:latin typeface="Arial" charset="0"/>
          <a:ea typeface="黑体" pitchFamily="2" charset="-122"/>
        </a:defRPr>
      </a:lvl4pPr>
      <a:lvl5pPr algn="l" rtl="0" eaLnBrk="1" fontAlgn="base" hangingPunct="1">
        <a:spcBef>
          <a:spcPct val="0"/>
        </a:spcBef>
        <a:spcAft>
          <a:spcPct val="0"/>
        </a:spcAft>
        <a:defRPr sz="5200">
          <a:solidFill>
            <a:srgbClr val="C00000"/>
          </a:solidFill>
          <a:latin typeface="Arial" charset="0"/>
          <a:ea typeface="黑体" pitchFamily="2" charset="-122"/>
        </a:defRPr>
      </a:lvl5pPr>
      <a:lvl6pPr marL="599069" algn="l" rtl="0" eaLnBrk="1" fontAlgn="base" hangingPunct="1">
        <a:spcBef>
          <a:spcPct val="0"/>
        </a:spcBef>
        <a:spcAft>
          <a:spcPct val="0"/>
        </a:spcAft>
        <a:defRPr sz="5800" b="1">
          <a:solidFill>
            <a:schemeClr val="tx1"/>
          </a:solidFill>
          <a:latin typeface="Arial" charset="0"/>
          <a:ea typeface="宋体" pitchFamily="2" charset="-122"/>
        </a:defRPr>
      </a:lvl6pPr>
      <a:lvl7pPr marL="1198138" algn="l" rtl="0" eaLnBrk="1" fontAlgn="base" hangingPunct="1">
        <a:spcBef>
          <a:spcPct val="0"/>
        </a:spcBef>
        <a:spcAft>
          <a:spcPct val="0"/>
        </a:spcAft>
        <a:defRPr sz="5800" b="1">
          <a:solidFill>
            <a:schemeClr val="tx1"/>
          </a:solidFill>
          <a:latin typeface="Arial" charset="0"/>
          <a:ea typeface="宋体" pitchFamily="2" charset="-122"/>
        </a:defRPr>
      </a:lvl7pPr>
      <a:lvl8pPr marL="1797207" algn="l" rtl="0" eaLnBrk="1" fontAlgn="base" hangingPunct="1">
        <a:spcBef>
          <a:spcPct val="0"/>
        </a:spcBef>
        <a:spcAft>
          <a:spcPct val="0"/>
        </a:spcAft>
        <a:defRPr sz="5800" b="1">
          <a:solidFill>
            <a:schemeClr val="tx1"/>
          </a:solidFill>
          <a:latin typeface="Arial" charset="0"/>
          <a:ea typeface="宋体" pitchFamily="2" charset="-122"/>
        </a:defRPr>
      </a:lvl8pPr>
      <a:lvl9pPr marL="2396277" algn="l" rtl="0" eaLnBrk="1" fontAlgn="base" hangingPunct="1">
        <a:spcBef>
          <a:spcPct val="0"/>
        </a:spcBef>
        <a:spcAft>
          <a:spcPct val="0"/>
        </a:spcAft>
        <a:defRPr sz="5800" b="1">
          <a:solidFill>
            <a:schemeClr val="tx1"/>
          </a:solidFill>
          <a:latin typeface="Arial" charset="0"/>
          <a:ea typeface="宋体" pitchFamily="2" charset="-122"/>
        </a:defRPr>
      </a:lvl9pPr>
    </p:titleStyle>
    <p:bodyStyle>
      <a:lvl1pPr marL="449302" indent="-449302" algn="l" rtl="0" eaLnBrk="1" fontAlgn="base" hangingPunct="1">
        <a:spcBef>
          <a:spcPct val="10000"/>
        </a:spcBef>
        <a:spcAft>
          <a:spcPct val="0"/>
        </a:spcAft>
        <a:buClr>
          <a:schemeClr val="bg2"/>
        </a:buClr>
        <a:buSzPct val="75000"/>
        <a:buFont typeface="Wingdings" pitchFamily="2" charset="2"/>
        <a:buChar char="n"/>
        <a:defRPr sz="2800" baseline="0">
          <a:solidFill>
            <a:schemeClr val="tx1"/>
          </a:solidFill>
          <a:latin typeface="Segoe UI Light" pitchFamily="34" charset="0"/>
          <a:ea typeface="微软雅黑" pitchFamily="34" charset="-122"/>
          <a:cs typeface="+mn-cs"/>
        </a:defRPr>
      </a:lvl1pPr>
      <a:lvl2pPr marL="973487" indent="-374418" algn="l" rtl="0" eaLnBrk="1" fontAlgn="base" hangingPunct="1">
        <a:spcBef>
          <a:spcPct val="10000"/>
        </a:spcBef>
        <a:spcAft>
          <a:spcPct val="0"/>
        </a:spcAft>
        <a:buClr>
          <a:schemeClr val="accent2"/>
        </a:buClr>
        <a:buSzPct val="80000"/>
        <a:buFont typeface="Wingdings" pitchFamily="2" charset="2"/>
        <a:buChar char="¨"/>
        <a:defRPr sz="2400" baseline="0">
          <a:solidFill>
            <a:schemeClr val="tx1"/>
          </a:solidFill>
          <a:latin typeface="Segoe UI Light" pitchFamily="34" charset="0"/>
          <a:ea typeface="微软雅黑" pitchFamily="34" charset="-122"/>
        </a:defRPr>
      </a:lvl2pPr>
      <a:lvl3pPr marL="1497673" indent="-299535" algn="l" rtl="0" eaLnBrk="1" fontAlgn="base" hangingPunct="1">
        <a:spcBef>
          <a:spcPct val="10000"/>
        </a:spcBef>
        <a:spcAft>
          <a:spcPct val="0"/>
        </a:spcAft>
        <a:buClr>
          <a:schemeClr val="bg2"/>
        </a:buClr>
        <a:buSzPct val="65000"/>
        <a:buFont typeface="Wingdings" pitchFamily="2" charset="2"/>
        <a:buChar char="n"/>
        <a:defRPr sz="2000" baseline="0">
          <a:solidFill>
            <a:schemeClr val="tx1"/>
          </a:solidFill>
          <a:latin typeface="Segoe UI Light" pitchFamily="34" charset="0"/>
          <a:ea typeface="微软雅黑" pitchFamily="34" charset="-122"/>
        </a:defRPr>
      </a:lvl3pPr>
      <a:lvl4pPr marL="2096742" indent="-299535" algn="l" rtl="0" eaLnBrk="1" fontAlgn="base" hangingPunct="1">
        <a:spcBef>
          <a:spcPct val="10000"/>
        </a:spcBef>
        <a:spcAft>
          <a:spcPct val="0"/>
        </a:spcAft>
        <a:buClr>
          <a:schemeClr val="accent2"/>
        </a:buClr>
        <a:buSzPct val="70000"/>
        <a:buFont typeface="Wingdings" pitchFamily="2" charset="2"/>
        <a:buChar char="¨"/>
        <a:defRPr sz="1800" baseline="0">
          <a:solidFill>
            <a:schemeClr val="tx1"/>
          </a:solidFill>
          <a:latin typeface="Segoe UI Light" pitchFamily="34" charset="0"/>
          <a:ea typeface="微软雅黑" pitchFamily="34" charset="-122"/>
        </a:defRPr>
      </a:lvl4pPr>
      <a:lvl5pPr marL="2695811" indent="-299535" algn="l" rtl="0" eaLnBrk="1" fontAlgn="base" hangingPunct="1">
        <a:spcBef>
          <a:spcPct val="10000"/>
        </a:spcBef>
        <a:spcAft>
          <a:spcPct val="0"/>
        </a:spcAft>
        <a:buClr>
          <a:schemeClr val="bg2"/>
        </a:buClr>
        <a:buFont typeface="Wingdings" pitchFamily="2" charset="2"/>
        <a:buChar char="§"/>
        <a:defRPr sz="1800" baseline="0">
          <a:solidFill>
            <a:schemeClr val="tx1"/>
          </a:solidFill>
          <a:latin typeface="Segoe UI Light" pitchFamily="34" charset="0"/>
          <a:ea typeface="微软雅黑" pitchFamily="34" charset="-122"/>
        </a:defRPr>
      </a:lvl5pPr>
      <a:lvl6pPr marL="3294880"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6pPr>
      <a:lvl7pPr marL="3893950"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7pPr>
      <a:lvl8pPr marL="4493019"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8pPr>
      <a:lvl9pPr marL="5092088"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9pPr>
    </p:bodyStyle>
    <p:otherStyle>
      <a:defPPr>
        <a:defRPr lang="zh-CN"/>
      </a:defPPr>
      <a:lvl1pPr marL="0" algn="l" defTabSz="1198138" rtl="0" eaLnBrk="1" latinLnBrk="0" hangingPunct="1">
        <a:defRPr sz="2400" kern="1200">
          <a:solidFill>
            <a:schemeClr val="tx1"/>
          </a:solidFill>
          <a:latin typeface="+mn-lt"/>
          <a:ea typeface="+mn-ea"/>
          <a:cs typeface="+mn-cs"/>
        </a:defRPr>
      </a:lvl1pPr>
      <a:lvl2pPr marL="599069" algn="l" defTabSz="1198138" rtl="0" eaLnBrk="1" latinLnBrk="0" hangingPunct="1">
        <a:defRPr sz="2400" kern="1200">
          <a:solidFill>
            <a:schemeClr val="tx1"/>
          </a:solidFill>
          <a:latin typeface="+mn-lt"/>
          <a:ea typeface="+mn-ea"/>
          <a:cs typeface="+mn-cs"/>
        </a:defRPr>
      </a:lvl2pPr>
      <a:lvl3pPr marL="1198138" algn="l" defTabSz="1198138" rtl="0" eaLnBrk="1" latinLnBrk="0" hangingPunct="1">
        <a:defRPr sz="2400" kern="1200">
          <a:solidFill>
            <a:schemeClr val="tx1"/>
          </a:solidFill>
          <a:latin typeface="+mn-lt"/>
          <a:ea typeface="+mn-ea"/>
          <a:cs typeface="+mn-cs"/>
        </a:defRPr>
      </a:lvl3pPr>
      <a:lvl4pPr marL="1797207" algn="l" defTabSz="1198138" rtl="0" eaLnBrk="1" latinLnBrk="0" hangingPunct="1">
        <a:defRPr sz="2400" kern="1200">
          <a:solidFill>
            <a:schemeClr val="tx1"/>
          </a:solidFill>
          <a:latin typeface="+mn-lt"/>
          <a:ea typeface="+mn-ea"/>
          <a:cs typeface="+mn-cs"/>
        </a:defRPr>
      </a:lvl4pPr>
      <a:lvl5pPr marL="2396277" algn="l" defTabSz="1198138" rtl="0" eaLnBrk="1" latinLnBrk="0" hangingPunct="1">
        <a:defRPr sz="2400" kern="1200">
          <a:solidFill>
            <a:schemeClr val="tx1"/>
          </a:solidFill>
          <a:latin typeface="+mn-lt"/>
          <a:ea typeface="+mn-ea"/>
          <a:cs typeface="+mn-cs"/>
        </a:defRPr>
      </a:lvl5pPr>
      <a:lvl6pPr marL="2995346" algn="l" defTabSz="1198138" rtl="0" eaLnBrk="1" latinLnBrk="0" hangingPunct="1">
        <a:defRPr sz="2400" kern="1200">
          <a:solidFill>
            <a:schemeClr val="tx1"/>
          </a:solidFill>
          <a:latin typeface="+mn-lt"/>
          <a:ea typeface="+mn-ea"/>
          <a:cs typeface="+mn-cs"/>
        </a:defRPr>
      </a:lvl6pPr>
      <a:lvl7pPr marL="3594415" algn="l" defTabSz="1198138" rtl="0" eaLnBrk="1" latinLnBrk="0" hangingPunct="1">
        <a:defRPr sz="2400" kern="1200">
          <a:solidFill>
            <a:schemeClr val="tx1"/>
          </a:solidFill>
          <a:latin typeface="+mn-lt"/>
          <a:ea typeface="+mn-ea"/>
          <a:cs typeface="+mn-cs"/>
        </a:defRPr>
      </a:lvl7pPr>
      <a:lvl8pPr marL="4193484" algn="l" defTabSz="1198138" rtl="0" eaLnBrk="1" latinLnBrk="0" hangingPunct="1">
        <a:defRPr sz="2400" kern="1200">
          <a:solidFill>
            <a:schemeClr val="tx1"/>
          </a:solidFill>
          <a:latin typeface="+mn-lt"/>
          <a:ea typeface="+mn-ea"/>
          <a:cs typeface="+mn-cs"/>
        </a:defRPr>
      </a:lvl8pPr>
      <a:lvl9pPr marL="4792553" algn="l" defTabSz="1198138"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矩形 1"/>
          <p:cNvSpPr>
            <a:spLocks noChangeArrowheads="1"/>
          </p:cNvSpPr>
          <p:nvPr/>
        </p:nvSpPr>
        <p:spPr bwMode="auto">
          <a:xfrm>
            <a:off x="0" y="-158346"/>
            <a:ext cx="11880850" cy="2234260"/>
          </a:xfrm>
          <a:prstGeom prst="rect">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marL="342900" indent="-342900" eaLnBrk="0" hangingPunct="0">
              <a:defRPr b="1">
                <a:solidFill>
                  <a:schemeClr val="tx1"/>
                </a:solidFill>
                <a:latin typeface="Arial" charset="0"/>
                <a:ea typeface="宋体" pitchFamily="2" charset="-122"/>
                <a:sym typeface="Symbol" pitchFamily="18" charset="2"/>
              </a:defRPr>
            </a:lvl1pPr>
            <a:lvl2pPr marL="742950" indent="-285750" eaLnBrk="0" hangingPunct="0">
              <a:defRPr b="1">
                <a:solidFill>
                  <a:schemeClr val="tx1"/>
                </a:solidFill>
                <a:latin typeface="Arial" charset="0"/>
                <a:ea typeface="宋体" pitchFamily="2" charset="-122"/>
                <a:sym typeface="Symbol" pitchFamily="18" charset="2"/>
              </a:defRPr>
            </a:lvl2pPr>
            <a:lvl3pPr marL="1143000" indent="-228600" eaLnBrk="0" hangingPunct="0">
              <a:defRPr b="1">
                <a:solidFill>
                  <a:schemeClr val="tx1"/>
                </a:solidFill>
                <a:latin typeface="Arial" charset="0"/>
                <a:ea typeface="宋体" pitchFamily="2" charset="-122"/>
                <a:sym typeface="Symbol" pitchFamily="18" charset="2"/>
              </a:defRPr>
            </a:lvl3pPr>
            <a:lvl4pPr marL="1600200" indent="-228600" eaLnBrk="0" hangingPunct="0">
              <a:defRPr b="1">
                <a:solidFill>
                  <a:schemeClr val="tx1"/>
                </a:solidFill>
                <a:latin typeface="Arial" charset="0"/>
                <a:ea typeface="宋体" pitchFamily="2" charset="-122"/>
                <a:sym typeface="Symbol" pitchFamily="18" charset="2"/>
              </a:defRPr>
            </a:lvl4pPr>
            <a:lvl5pPr marL="2057400" indent="-228600" eaLnBrk="0" hangingPunct="0">
              <a:defRPr b="1">
                <a:solidFill>
                  <a:schemeClr val="tx1"/>
                </a:solidFill>
                <a:latin typeface="Arial" charset="0"/>
                <a:ea typeface="宋体" pitchFamily="2" charset="-122"/>
                <a:sym typeface="Symbol" pitchFamily="18" charset="2"/>
              </a:defRPr>
            </a:lvl5pPr>
            <a:lvl6pPr marL="25146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6pPr>
            <a:lvl7pPr marL="29718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7pPr>
            <a:lvl8pPr marL="34290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8pPr>
            <a:lvl9pPr marL="38862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9pPr>
          </a:lstStyle>
          <a:p>
            <a:pPr algn="ctr" eaLnBrk="1" hangingPunct="1">
              <a:lnSpc>
                <a:spcPct val="80000"/>
              </a:lnSpc>
              <a:spcBef>
                <a:spcPct val="20000"/>
              </a:spcBef>
              <a:buClr>
                <a:schemeClr val="bg2"/>
              </a:buClr>
              <a:buSzPct val="75000"/>
              <a:buFont typeface="Wingdings" pitchFamily="2" charset="2"/>
              <a:buChar char="n"/>
              <a:defRPr/>
            </a:pPr>
            <a:endParaRPr lang="zh-CN" altLang="en-US"/>
          </a:p>
        </p:txBody>
      </p:sp>
      <p:sp>
        <p:nvSpPr>
          <p:cNvPr id="49154" name="Rectangle 2"/>
          <p:cNvSpPr>
            <a:spLocks noGrp="1" noChangeArrowheads="1"/>
          </p:cNvSpPr>
          <p:nvPr>
            <p:ph type="ftr" sz="quarter" idx="3"/>
          </p:nvPr>
        </p:nvSpPr>
        <p:spPr bwMode="auto">
          <a:xfrm>
            <a:off x="4059291" y="6427257"/>
            <a:ext cx="3762269" cy="26127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197" b="0">
                <a:latin typeface="Arial" charset="0"/>
                <a:ea typeface="宋体" pitchFamily="2" charset="-122"/>
              </a:defRPr>
            </a:lvl1pPr>
          </a:lstStyle>
          <a:p>
            <a:pPr>
              <a:defRPr/>
            </a:pPr>
            <a:endParaRPr lang="en-US" altLang="zh-CN"/>
          </a:p>
        </p:txBody>
      </p:sp>
      <p:sp>
        <p:nvSpPr>
          <p:cNvPr id="2052" name="Rectangle 15"/>
          <p:cNvSpPr>
            <a:spLocks noGrp="1" noChangeArrowheads="1"/>
          </p:cNvSpPr>
          <p:nvPr>
            <p:ph type="body" idx="1"/>
          </p:nvPr>
        </p:nvSpPr>
        <p:spPr bwMode="auto">
          <a:xfrm>
            <a:off x="1074640" y="1216096"/>
            <a:ext cx="10212167" cy="521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p:txBody>
      </p:sp>
      <p:sp>
        <p:nvSpPr>
          <p:cNvPr id="1034" name="Text Box 27"/>
          <p:cNvSpPr txBox="1">
            <a:spLocks noChangeArrowheads="1"/>
          </p:cNvSpPr>
          <p:nvPr/>
        </p:nvSpPr>
        <p:spPr bwMode="auto">
          <a:xfrm>
            <a:off x="230896" y="3432937"/>
            <a:ext cx="307456" cy="342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b="1">
                <a:solidFill>
                  <a:schemeClr val="tx1"/>
                </a:solidFill>
                <a:latin typeface="Arial" charset="0"/>
                <a:ea typeface="宋体" pitchFamily="2" charset="-122"/>
                <a:sym typeface="Symbol" pitchFamily="18" charset="2"/>
              </a:defRPr>
            </a:lvl1pPr>
            <a:lvl2pPr marL="742950" indent="-285750" eaLnBrk="0" hangingPunct="0">
              <a:defRPr b="1">
                <a:solidFill>
                  <a:schemeClr val="tx1"/>
                </a:solidFill>
                <a:latin typeface="Arial" charset="0"/>
                <a:ea typeface="宋体" pitchFamily="2" charset="-122"/>
                <a:sym typeface="Symbol" pitchFamily="18" charset="2"/>
              </a:defRPr>
            </a:lvl2pPr>
            <a:lvl3pPr marL="1143000" indent="-228600" eaLnBrk="0" hangingPunct="0">
              <a:defRPr b="1">
                <a:solidFill>
                  <a:schemeClr val="tx1"/>
                </a:solidFill>
                <a:latin typeface="Arial" charset="0"/>
                <a:ea typeface="宋体" pitchFamily="2" charset="-122"/>
                <a:sym typeface="Symbol" pitchFamily="18" charset="2"/>
              </a:defRPr>
            </a:lvl3pPr>
            <a:lvl4pPr marL="1600200" indent="-228600" eaLnBrk="0" hangingPunct="0">
              <a:defRPr b="1">
                <a:solidFill>
                  <a:schemeClr val="tx1"/>
                </a:solidFill>
                <a:latin typeface="Arial" charset="0"/>
                <a:ea typeface="宋体" pitchFamily="2" charset="-122"/>
                <a:sym typeface="Symbol" pitchFamily="18" charset="2"/>
              </a:defRPr>
            </a:lvl4pPr>
            <a:lvl5pPr marL="2057400" indent="-228600" eaLnBrk="0" hangingPunct="0">
              <a:defRPr b="1">
                <a:solidFill>
                  <a:schemeClr val="tx1"/>
                </a:solidFill>
                <a:latin typeface="Arial" charset="0"/>
                <a:ea typeface="宋体" pitchFamily="2" charset="-122"/>
                <a:sym typeface="Symbol" pitchFamily="18" charset="2"/>
              </a:defRPr>
            </a:lvl5pPr>
            <a:lvl6pPr marL="25146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6pPr>
            <a:lvl7pPr marL="29718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7pPr>
            <a:lvl8pPr marL="34290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8pPr>
            <a:lvl9pPr marL="38862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9pPr>
          </a:lstStyle>
          <a:p>
            <a:pPr eaLnBrk="1" hangingPunct="1">
              <a:defRPr/>
            </a:pPr>
            <a:r>
              <a:rPr lang="en-US" altLang="zh-CN" sz="798">
                <a:solidFill>
                  <a:srgbClr val="F62A4C"/>
                </a:solidFill>
              </a:rPr>
              <a:t>Institute of Computing Technology, Chinese Academy of Sciences</a:t>
            </a:r>
            <a:endParaRPr lang="zh-CN" altLang="en-US" sz="798">
              <a:solidFill>
                <a:srgbClr val="F62A4C"/>
              </a:solidFill>
            </a:endParaRPr>
          </a:p>
        </p:txBody>
      </p:sp>
      <p:sp>
        <p:nvSpPr>
          <p:cNvPr id="1035" name="矩形 20"/>
          <p:cNvSpPr>
            <a:spLocks noChangeArrowheads="1"/>
          </p:cNvSpPr>
          <p:nvPr/>
        </p:nvSpPr>
        <p:spPr bwMode="auto">
          <a:xfrm>
            <a:off x="37127" y="3334762"/>
            <a:ext cx="538352" cy="3491525"/>
          </a:xfrm>
          <a:prstGeom prst="rect">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marL="342900" indent="-342900" eaLnBrk="0" hangingPunct="0">
              <a:defRPr b="1">
                <a:solidFill>
                  <a:schemeClr val="tx1"/>
                </a:solidFill>
                <a:latin typeface="Arial" charset="0"/>
                <a:ea typeface="宋体" pitchFamily="2" charset="-122"/>
                <a:sym typeface="Symbol" pitchFamily="18" charset="2"/>
              </a:defRPr>
            </a:lvl1pPr>
            <a:lvl2pPr marL="742950" indent="-285750" eaLnBrk="0" hangingPunct="0">
              <a:defRPr b="1">
                <a:solidFill>
                  <a:schemeClr val="tx1"/>
                </a:solidFill>
                <a:latin typeface="Arial" charset="0"/>
                <a:ea typeface="宋体" pitchFamily="2" charset="-122"/>
                <a:sym typeface="Symbol" pitchFamily="18" charset="2"/>
              </a:defRPr>
            </a:lvl2pPr>
            <a:lvl3pPr marL="1143000" indent="-228600" eaLnBrk="0" hangingPunct="0">
              <a:defRPr b="1">
                <a:solidFill>
                  <a:schemeClr val="tx1"/>
                </a:solidFill>
                <a:latin typeface="Arial" charset="0"/>
                <a:ea typeface="宋体" pitchFamily="2" charset="-122"/>
                <a:sym typeface="Symbol" pitchFamily="18" charset="2"/>
              </a:defRPr>
            </a:lvl3pPr>
            <a:lvl4pPr marL="1600200" indent="-228600" eaLnBrk="0" hangingPunct="0">
              <a:defRPr b="1">
                <a:solidFill>
                  <a:schemeClr val="tx1"/>
                </a:solidFill>
                <a:latin typeface="Arial" charset="0"/>
                <a:ea typeface="宋体" pitchFamily="2" charset="-122"/>
                <a:sym typeface="Symbol" pitchFamily="18" charset="2"/>
              </a:defRPr>
            </a:lvl4pPr>
            <a:lvl5pPr marL="2057400" indent="-228600" eaLnBrk="0" hangingPunct="0">
              <a:defRPr b="1">
                <a:solidFill>
                  <a:schemeClr val="tx1"/>
                </a:solidFill>
                <a:latin typeface="Arial" charset="0"/>
                <a:ea typeface="宋体" pitchFamily="2" charset="-122"/>
                <a:sym typeface="Symbol" pitchFamily="18" charset="2"/>
              </a:defRPr>
            </a:lvl5pPr>
            <a:lvl6pPr marL="25146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6pPr>
            <a:lvl7pPr marL="29718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7pPr>
            <a:lvl8pPr marL="34290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8pPr>
            <a:lvl9pPr marL="3886200" indent="-228600" eaLnBrk="0" fontAlgn="base" hangingPunct="0">
              <a:spcBef>
                <a:spcPct val="0"/>
              </a:spcBef>
              <a:spcAft>
                <a:spcPct val="0"/>
              </a:spcAft>
              <a:defRPr b="1">
                <a:solidFill>
                  <a:schemeClr val="tx1"/>
                </a:solidFill>
                <a:latin typeface="Arial" charset="0"/>
                <a:ea typeface="宋体" pitchFamily="2" charset="-122"/>
                <a:sym typeface="Symbol" pitchFamily="18" charset="2"/>
              </a:defRPr>
            </a:lvl9pPr>
          </a:lstStyle>
          <a:p>
            <a:pPr algn="ctr" eaLnBrk="1" hangingPunct="1">
              <a:lnSpc>
                <a:spcPct val="80000"/>
              </a:lnSpc>
              <a:spcBef>
                <a:spcPct val="20000"/>
              </a:spcBef>
              <a:buClr>
                <a:schemeClr val="bg2"/>
              </a:buClr>
              <a:buSzPct val="75000"/>
              <a:buFont typeface="Wingdings" pitchFamily="2" charset="2"/>
              <a:buChar char="n"/>
              <a:defRPr/>
            </a:pPr>
            <a:endParaRPr lang="zh-CN" altLang="en-US"/>
          </a:p>
        </p:txBody>
      </p:sp>
      <p:sp>
        <p:nvSpPr>
          <p:cNvPr id="12" name="矩形 11"/>
          <p:cNvSpPr/>
          <p:nvPr/>
        </p:nvSpPr>
        <p:spPr bwMode="invGray">
          <a:xfrm>
            <a:off x="0" y="989662"/>
            <a:ext cx="11880850" cy="459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矩形 12"/>
          <p:cNvSpPr/>
          <p:nvPr/>
        </p:nvSpPr>
        <p:spPr bwMode="ltGray">
          <a:xfrm>
            <a:off x="0" y="-316691"/>
            <a:ext cx="11880850" cy="1262016"/>
          </a:xfrm>
          <a:prstGeom prst="rect">
            <a:avLst/>
          </a:prstGeom>
          <a:solidFill>
            <a:schemeClr val="accent1">
              <a:lumMod val="40000"/>
              <a:lumOff val="60000"/>
            </a:schemeClr>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2057" name="Rectangle 14"/>
          <p:cNvSpPr>
            <a:spLocks noGrp="1" noChangeArrowheads="1"/>
          </p:cNvSpPr>
          <p:nvPr>
            <p:ph type="title"/>
          </p:nvPr>
        </p:nvSpPr>
        <p:spPr bwMode="auto">
          <a:xfrm>
            <a:off x="1084953" y="174181"/>
            <a:ext cx="9999715" cy="657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Tree>
    <p:extLst>
      <p:ext uri="{BB962C8B-B14F-4D97-AF65-F5344CB8AC3E}">
        <p14:creationId xmlns:p14="http://schemas.microsoft.com/office/powerpoint/2010/main" val="2865394286"/>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Lst>
  <p:hf hdr="0" ftr="0" dt="0"/>
  <p:txStyles>
    <p:titleStyle>
      <a:lvl1pPr algn="l" rtl="0" eaLnBrk="1" fontAlgn="base" hangingPunct="1">
        <a:spcBef>
          <a:spcPct val="0"/>
        </a:spcBef>
        <a:spcAft>
          <a:spcPct val="0"/>
        </a:spcAft>
        <a:defRPr sz="3990" b="1">
          <a:solidFill>
            <a:srgbClr val="C00000"/>
          </a:solidFill>
          <a:latin typeface="+mj-lt"/>
          <a:ea typeface="黑体" pitchFamily="49" charset="-122"/>
          <a:cs typeface="+mj-cs"/>
        </a:defRPr>
      </a:lvl1pPr>
      <a:lvl2pPr algn="l" rtl="0" eaLnBrk="1" fontAlgn="base" hangingPunct="1">
        <a:spcBef>
          <a:spcPct val="0"/>
        </a:spcBef>
        <a:spcAft>
          <a:spcPct val="0"/>
        </a:spcAft>
        <a:defRPr sz="3990" b="1">
          <a:solidFill>
            <a:srgbClr val="C00000"/>
          </a:solidFill>
          <a:latin typeface="Arial" charset="0"/>
          <a:ea typeface="黑体" pitchFamily="2" charset="-122"/>
        </a:defRPr>
      </a:lvl2pPr>
      <a:lvl3pPr algn="l" rtl="0" eaLnBrk="1" fontAlgn="base" hangingPunct="1">
        <a:spcBef>
          <a:spcPct val="0"/>
        </a:spcBef>
        <a:spcAft>
          <a:spcPct val="0"/>
        </a:spcAft>
        <a:defRPr sz="3990" b="1">
          <a:solidFill>
            <a:srgbClr val="C00000"/>
          </a:solidFill>
          <a:latin typeface="Arial" charset="0"/>
          <a:ea typeface="黑体" pitchFamily="2" charset="-122"/>
        </a:defRPr>
      </a:lvl3pPr>
      <a:lvl4pPr algn="l" rtl="0" eaLnBrk="1" fontAlgn="base" hangingPunct="1">
        <a:spcBef>
          <a:spcPct val="0"/>
        </a:spcBef>
        <a:spcAft>
          <a:spcPct val="0"/>
        </a:spcAft>
        <a:defRPr sz="3990" b="1">
          <a:solidFill>
            <a:srgbClr val="C00000"/>
          </a:solidFill>
          <a:latin typeface="Arial" charset="0"/>
          <a:ea typeface="黑体" pitchFamily="2" charset="-122"/>
        </a:defRPr>
      </a:lvl4pPr>
      <a:lvl5pPr algn="l" rtl="0" eaLnBrk="1" fontAlgn="base" hangingPunct="1">
        <a:spcBef>
          <a:spcPct val="0"/>
        </a:spcBef>
        <a:spcAft>
          <a:spcPct val="0"/>
        </a:spcAft>
        <a:defRPr sz="3990" b="1">
          <a:solidFill>
            <a:srgbClr val="C00000"/>
          </a:solidFill>
          <a:latin typeface="Arial" charset="0"/>
          <a:ea typeface="黑体" pitchFamily="2" charset="-122"/>
        </a:defRPr>
      </a:lvl5pPr>
      <a:lvl6pPr marL="456057" algn="l" rtl="0" eaLnBrk="1" fontAlgn="base" hangingPunct="1">
        <a:spcBef>
          <a:spcPct val="0"/>
        </a:spcBef>
        <a:spcAft>
          <a:spcPct val="0"/>
        </a:spcAft>
        <a:defRPr sz="4389" b="1">
          <a:solidFill>
            <a:schemeClr val="tx1"/>
          </a:solidFill>
          <a:latin typeface="Arial" charset="0"/>
          <a:ea typeface="宋体" pitchFamily="2" charset="-122"/>
        </a:defRPr>
      </a:lvl6pPr>
      <a:lvl7pPr marL="912114" algn="l" rtl="0" eaLnBrk="1" fontAlgn="base" hangingPunct="1">
        <a:spcBef>
          <a:spcPct val="0"/>
        </a:spcBef>
        <a:spcAft>
          <a:spcPct val="0"/>
        </a:spcAft>
        <a:defRPr sz="4389" b="1">
          <a:solidFill>
            <a:schemeClr val="tx1"/>
          </a:solidFill>
          <a:latin typeface="Arial" charset="0"/>
          <a:ea typeface="宋体" pitchFamily="2" charset="-122"/>
        </a:defRPr>
      </a:lvl7pPr>
      <a:lvl8pPr marL="1368171" algn="l" rtl="0" eaLnBrk="1" fontAlgn="base" hangingPunct="1">
        <a:spcBef>
          <a:spcPct val="0"/>
        </a:spcBef>
        <a:spcAft>
          <a:spcPct val="0"/>
        </a:spcAft>
        <a:defRPr sz="4389" b="1">
          <a:solidFill>
            <a:schemeClr val="tx1"/>
          </a:solidFill>
          <a:latin typeface="Arial" charset="0"/>
          <a:ea typeface="宋体" pitchFamily="2" charset="-122"/>
        </a:defRPr>
      </a:lvl8pPr>
      <a:lvl9pPr marL="1824228" algn="l" rtl="0" eaLnBrk="1" fontAlgn="base" hangingPunct="1">
        <a:spcBef>
          <a:spcPct val="0"/>
        </a:spcBef>
        <a:spcAft>
          <a:spcPct val="0"/>
        </a:spcAft>
        <a:defRPr sz="4389" b="1">
          <a:solidFill>
            <a:schemeClr val="tx1"/>
          </a:solidFill>
          <a:latin typeface="Arial" charset="0"/>
          <a:ea typeface="宋体" pitchFamily="2" charset="-122"/>
        </a:defRPr>
      </a:lvl9pPr>
    </p:titleStyle>
    <p:bodyStyle>
      <a:lvl1pPr marL="342043" indent="-342043" algn="l" rtl="0" eaLnBrk="1" fontAlgn="base" hangingPunct="1">
        <a:spcBef>
          <a:spcPct val="10000"/>
        </a:spcBef>
        <a:spcAft>
          <a:spcPct val="0"/>
        </a:spcAft>
        <a:buClr>
          <a:srgbClr val="FFC000"/>
        </a:buClr>
        <a:buSzPct val="75000"/>
        <a:buFont typeface="Wingdings" pitchFamily="2" charset="2"/>
        <a:buChar char="n"/>
        <a:defRPr lang="zh-CN" altLang="en-US" sz="3192" kern="1200" dirty="0">
          <a:solidFill>
            <a:schemeClr val="tx1"/>
          </a:solidFill>
          <a:latin typeface="+mn-lt"/>
          <a:ea typeface="+mn-ea"/>
          <a:cs typeface="+mn-cs"/>
        </a:defRPr>
      </a:lvl1pPr>
      <a:lvl2pPr marL="741093" indent="-285036" algn="l" rtl="0" eaLnBrk="1" fontAlgn="base" hangingPunct="1">
        <a:spcBef>
          <a:spcPct val="10000"/>
        </a:spcBef>
        <a:spcAft>
          <a:spcPct val="0"/>
        </a:spcAft>
        <a:buClr>
          <a:srgbClr val="60B5CC"/>
        </a:buClr>
        <a:buSzPct val="80000"/>
        <a:buFont typeface="Wingdings" pitchFamily="2" charset="2"/>
        <a:buChar char="n"/>
        <a:defRPr lang="zh-CN" altLang="en-US" sz="3192" kern="1200" dirty="0">
          <a:solidFill>
            <a:schemeClr val="tx1"/>
          </a:solidFill>
          <a:latin typeface="+mn-lt"/>
          <a:ea typeface="+mn-ea"/>
          <a:cs typeface="+mn-cs"/>
        </a:defRPr>
      </a:lvl2pPr>
      <a:lvl3pPr marL="1140143" indent="-228029" algn="l" rtl="0" eaLnBrk="1" fontAlgn="base" hangingPunct="1">
        <a:spcBef>
          <a:spcPct val="10000"/>
        </a:spcBef>
        <a:spcAft>
          <a:spcPct val="0"/>
        </a:spcAft>
        <a:buClr>
          <a:srgbClr val="E66C7D"/>
        </a:buClr>
        <a:buSzPct val="65000"/>
        <a:buFont typeface="Wingdings" pitchFamily="2" charset="2"/>
        <a:buChar char="n"/>
        <a:defRPr lang="zh-CN" altLang="en-US" sz="3192" kern="1200" dirty="0">
          <a:solidFill>
            <a:schemeClr val="tx1"/>
          </a:solidFill>
          <a:latin typeface="+mn-lt"/>
          <a:ea typeface="+mn-ea"/>
          <a:cs typeface="+mn-cs"/>
        </a:defRPr>
      </a:lvl3pPr>
      <a:lvl4pPr marL="1596200" indent="-228029" algn="l" rtl="0" eaLnBrk="1" fontAlgn="base" hangingPunct="1">
        <a:spcBef>
          <a:spcPct val="10000"/>
        </a:spcBef>
        <a:spcAft>
          <a:spcPct val="0"/>
        </a:spcAft>
        <a:buClr>
          <a:srgbClr val="6BB76D"/>
        </a:buClr>
        <a:buSzPct val="70000"/>
        <a:buFont typeface="Wingdings" pitchFamily="2" charset="2"/>
        <a:buChar char="n"/>
        <a:defRPr lang="zh-CN" altLang="en-US" sz="3192" kern="1200" dirty="0">
          <a:solidFill>
            <a:schemeClr val="tx1"/>
          </a:solidFill>
          <a:latin typeface="+mn-lt"/>
          <a:ea typeface="+mn-ea"/>
          <a:cs typeface="+mn-cs"/>
        </a:defRPr>
      </a:lvl4pPr>
      <a:lvl5pPr marL="2052257" indent="-228029" algn="l" rtl="0" eaLnBrk="1" fontAlgn="base" hangingPunct="1">
        <a:spcBef>
          <a:spcPct val="10000"/>
        </a:spcBef>
        <a:spcAft>
          <a:spcPct val="0"/>
        </a:spcAft>
        <a:buClr>
          <a:schemeClr val="bg2"/>
        </a:buClr>
        <a:buFont typeface="Wingdings" pitchFamily="2" charset="2"/>
        <a:buChar char="§"/>
        <a:defRPr lang="zh-CN" altLang="en-US" sz="3192" kern="1200" dirty="0">
          <a:solidFill>
            <a:schemeClr val="tx1"/>
          </a:solidFill>
          <a:latin typeface="+mn-lt"/>
          <a:ea typeface="+mn-ea"/>
          <a:cs typeface="+mn-cs"/>
        </a:defRPr>
      </a:lvl5pPr>
      <a:lvl6pPr marL="2508314" indent="-228029" algn="l" rtl="0" eaLnBrk="1" fontAlgn="base" hangingPunct="1">
        <a:spcBef>
          <a:spcPct val="20000"/>
        </a:spcBef>
        <a:spcAft>
          <a:spcPct val="0"/>
        </a:spcAft>
        <a:buClr>
          <a:schemeClr val="bg2"/>
        </a:buClr>
        <a:buFont typeface="Wingdings" pitchFamily="2" charset="2"/>
        <a:buChar char="§"/>
        <a:defRPr sz="1995" b="1">
          <a:solidFill>
            <a:schemeClr val="tx1"/>
          </a:solidFill>
          <a:latin typeface="+mn-lt"/>
          <a:ea typeface="+mn-ea"/>
        </a:defRPr>
      </a:lvl6pPr>
      <a:lvl7pPr marL="2964371" indent="-228029" algn="l" rtl="0" eaLnBrk="1" fontAlgn="base" hangingPunct="1">
        <a:spcBef>
          <a:spcPct val="20000"/>
        </a:spcBef>
        <a:spcAft>
          <a:spcPct val="0"/>
        </a:spcAft>
        <a:buClr>
          <a:schemeClr val="bg2"/>
        </a:buClr>
        <a:buFont typeface="Wingdings" pitchFamily="2" charset="2"/>
        <a:buChar char="§"/>
        <a:defRPr sz="1995" b="1">
          <a:solidFill>
            <a:schemeClr val="tx1"/>
          </a:solidFill>
          <a:latin typeface="+mn-lt"/>
          <a:ea typeface="+mn-ea"/>
        </a:defRPr>
      </a:lvl7pPr>
      <a:lvl8pPr marL="3420428" indent="-228029" algn="l" rtl="0" eaLnBrk="1" fontAlgn="base" hangingPunct="1">
        <a:spcBef>
          <a:spcPct val="20000"/>
        </a:spcBef>
        <a:spcAft>
          <a:spcPct val="0"/>
        </a:spcAft>
        <a:buClr>
          <a:schemeClr val="bg2"/>
        </a:buClr>
        <a:buFont typeface="Wingdings" pitchFamily="2" charset="2"/>
        <a:buChar char="§"/>
        <a:defRPr sz="1995" b="1">
          <a:solidFill>
            <a:schemeClr val="tx1"/>
          </a:solidFill>
          <a:latin typeface="+mn-lt"/>
          <a:ea typeface="+mn-ea"/>
        </a:defRPr>
      </a:lvl8pPr>
      <a:lvl9pPr marL="3876485" indent="-228029" algn="l" rtl="0" eaLnBrk="1" fontAlgn="base" hangingPunct="1">
        <a:spcBef>
          <a:spcPct val="20000"/>
        </a:spcBef>
        <a:spcAft>
          <a:spcPct val="0"/>
        </a:spcAft>
        <a:buClr>
          <a:schemeClr val="bg2"/>
        </a:buClr>
        <a:buFont typeface="Wingdings" pitchFamily="2" charset="2"/>
        <a:buChar char="§"/>
        <a:defRPr sz="1995" b="1">
          <a:solidFill>
            <a:schemeClr val="tx1"/>
          </a:solidFill>
          <a:latin typeface="+mn-lt"/>
          <a:ea typeface="+mn-ea"/>
        </a:defRPr>
      </a:lvl9pPr>
    </p:bodyStyle>
    <p:otherStyle>
      <a:defPPr>
        <a:defRPr lang="zh-CN"/>
      </a:defPPr>
      <a:lvl1pPr marL="0" algn="l" defTabSz="912114" rtl="0" eaLnBrk="1" latinLnBrk="0" hangingPunct="1">
        <a:defRPr sz="1795" kern="1200">
          <a:solidFill>
            <a:schemeClr val="tx1"/>
          </a:solidFill>
          <a:latin typeface="+mn-lt"/>
          <a:ea typeface="+mn-ea"/>
          <a:cs typeface="+mn-cs"/>
        </a:defRPr>
      </a:lvl1pPr>
      <a:lvl2pPr marL="456057" algn="l" defTabSz="912114" rtl="0" eaLnBrk="1" latinLnBrk="0" hangingPunct="1">
        <a:defRPr sz="1795" kern="1200">
          <a:solidFill>
            <a:schemeClr val="tx1"/>
          </a:solidFill>
          <a:latin typeface="+mn-lt"/>
          <a:ea typeface="+mn-ea"/>
          <a:cs typeface="+mn-cs"/>
        </a:defRPr>
      </a:lvl2pPr>
      <a:lvl3pPr marL="912114" algn="l" defTabSz="912114" rtl="0" eaLnBrk="1" latinLnBrk="0" hangingPunct="1">
        <a:defRPr sz="1795" kern="1200">
          <a:solidFill>
            <a:schemeClr val="tx1"/>
          </a:solidFill>
          <a:latin typeface="+mn-lt"/>
          <a:ea typeface="+mn-ea"/>
          <a:cs typeface="+mn-cs"/>
        </a:defRPr>
      </a:lvl3pPr>
      <a:lvl4pPr marL="1368171" algn="l" defTabSz="912114" rtl="0" eaLnBrk="1" latinLnBrk="0" hangingPunct="1">
        <a:defRPr sz="1795" kern="1200">
          <a:solidFill>
            <a:schemeClr val="tx1"/>
          </a:solidFill>
          <a:latin typeface="+mn-lt"/>
          <a:ea typeface="+mn-ea"/>
          <a:cs typeface="+mn-cs"/>
        </a:defRPr>
      </a:lvl4pPr>
      <a:lvl5pPr marL="1824228" algn="l" defTabSz="912114" rtl="0" eaLnBrk="1" latinLnBrk="0" hangingPunct="1">
        <a:defRPr sz="1795" kern="1200">
          <a:solidFill>
            <a:schemeClr val="tx1"/>
          </a:solidFill>
          <a:latin typeface="+mn-lt"/>
          <a:ea typeface="+mn-ea"/>
          <a:cs typeface="+mn-cs"/>
        </a:defRPr>
      </a:lvl5pPr>
      <a:lvl6pPr marL="2280285" algn="l" defTabSz="912114" rtl="0" eaLnBrk="1" latinLnBrk="0" hangingPunct="1">
        <a:defRPr sz="1795" kern="1200">
          <a:solidFill>
            <a:schemeClr val="tx1"/>
          </a:solidFill>
          <a:latin typeface="+mn-lt"/>
          <a:ea typeface="+mn-ea"/>
          <a:cs typeface="+mn-cs"/>
        </a:defRPr>
      </a:lvl6pPr>
      <a:lvl7pPr marL="2736342" algn="l" defTabSz="912114" rtl="0" eaLnBrk="1" latinLnBrk="0" hangingPunct="1">
        <a:defRPr sz="1795" kern="1200">
          <a:solidFill>
            <a:schemeClr val="tx1"/>
          </a:solidFill>
          <a:latin typeface="+mn-lt"/>
          <a:ea typeface="+mn-ea"/>
          <a:cs typeface="+mn-cs"/>
        </a:defRPr>
      </a:lvl7pPr>
      <a:lvl8pPr marL="3192399" algn="l" defTabSz="912114" rtl="0" eaLnBrk="1" latinLnBrk="0" hangingPunct="1">
        <a:defRPr sz="1795" kern="1200">
          <a:solidFill>
            <a:schemeClr val="tx1"/>
          </a:solidFill>
          <a:latin typeface="+mn-lt"/>
          <a:ea typeface="+mn-ea"/>
          <a:cs typeface="+mn-cs"/>
        </a:defRPr>
      </a:lvl8pPr>
      <a:lvl9pPr marL="3648456" algn="l" defTabSz="912114" rtl="0" eaLnBrk="1" latinLnBrk="0" hangingPunct="1">
        <a:defRPr sz="179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kanmeina@ict.ac.cn"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1.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11.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svg"/><Relationship Id="rId2" Type="http://schemas.openxmlformats.org/officeDocument/2006/relationships/notesSlide" Target="../notesSlides/notesSlide4.xml"/><Relationship Id="rId1" Type="http://schemas.openxmlformats.org/officeDocument/2006/relationships/slideLayout" Target="../slideLayouts/slideLayout11.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gif"/><Relationship Id="rId4" Type="http://schemas.openxmlformats.org/officeDocument/2006/relationships/image" Target="../media/image17.png"/><Relationship Id="rId9"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image" Target="../media/image27.jpeg"/></Relationships>
</file>

<file path=ppt/slides/_rels/slide10.xml.rels><?xml version="1.0" encoding="UTF-8" standalone="yes"?>
<Relationships xmlns="http://schemas.openxmlformats.org/package/2006/relationships"><Relationship Id="rId8" Type="http://schemas.openxmlformats.org/officeDocument/2006/relationships/image" Target="../media/image29.svg"/><Relationship Id="rId3" Type="http://schemas.openxmlformats.org/officeDocument/2006/relationships/diagramLayout" Target="../diagrams/layout2.xml"/><Relationship Id="rId7" Type="http://schemas.openxmlformats.org/officeDocument/2006/relationships/image" Target="../media/image28.png"/><Relationship Id="rId2" Type="http://schemas.openxmlformats.org/officeDocument/2006/relationships/diagramData" Target="../diagrams/data2.xml"/><Relationship Id="rId1" Type="http://schemas.openxmlformats.org/officeDocument/2006/relationships/slideLayout" Target="../slideLayouts/slideLayout11.xml"/><Relationship Id="rId6" Type="http://schemas.microsoft.com/office/2007/relationships/diagramDrawing" Target="../diagrams/drawing2.xml"/><Relationship Id="rId5" Type="http://schemas.openxmlformats.org/officeDocument/2006/relationships/diagramColors" Target="../diagrams/colors2.xml"/><Relationship Id="rId10" Type="http://schemas.openxmlformats.org/officeDocument/2006/relationships/image" Target="../media/image31.jpeg"/><Relationship Id="rId4" Type="http://schemas.openxmlformats.org/officeDocument/2006/relationships/diagramQuickStyle" Target="../diagrams/quickStyle2.xml"/><Relationship Id="rId9" Type="http://schemas.openxmlformats.org/officeDocument/2006/relationships/image" Target="../media/image30.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1.xml"/><Relationship Id="rId1" Type="http://schemas.openxmlformats.org/officeDocument/2006/relationships/tags" Target="../tags/tag1.xml"/><Relationship Id="rId6" Type="http://schemas.openxmlformats.org/officeDocument/2006/relationships/image" Target="../media/image34.png"/><Relationship Id="rId5" Type="http://schemas.openxmlformats.org/officeDocument/2006/relationships/image" Target="../media/image33.jpeg"/><Relationship Id="rId4" Type="http://schemas.openxmlformats.org/officeDocument/2006/relationships/image" Target="../media/image32.jpg"/></Relationships>
</file>

<file path=ppt/slides/_rels/slide13.xml.rels><?xml version="1.0" encoding="UTF-8" standalone="yes"?>
<Relationships xmlns="http://schemas.openxmlformats.org/package/2006/relationships"><Relationship Id="rId2" Type="http://schemas.openxmlformats.org/officeDocument/2006/relationships/image" Target="../media/image35.tmp"/><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9.xml"/><Relationship Id="rId1" Type="http://schemas.openxmlformats.org/officeDocument/2006/relationships/slideLayout" Target="../slideLayouts/slideLayout11.xml"/><Relationship Id="rId5" Type="http://schemas.openxmlformats.org/officeDocument/2006/relationships/image" Target="../media/image37.png"/><Relationship Id="rId4" Type="http://schemas.openxmlformats.org/officeDocument/2006/relationships/image" Target="../media/image33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0.xml"/><Relationship Id="rId1" Type="http://schemas.openxmlformats.org/officeDocument/2006/relationships/slideLayout" Target="../slideLayouts/slideLayout11.xml"/><Relationship Id="rId4" Type="http://schemas.openxmlformats.org/officeDocument/2006/relationships/image" Target="../media/image39.png"/></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1.xml"/><Relationship Id="rId1" Type="http://schemas.openxmlformats.org/officeDocument/2006/relationships/slideLayout" Target="../slideLayouts/slideLayout11.xml"/><Relationship Id="rId5" Type="http://schemas.openxmlformats.org/officeDocument/2006/relationships/image" Target="../media/image41.jpeg"/><Relationship Id="rId4" Type="http://schemas.openxmlformats.org/officeDocument/2006/relationships/image" Target="../media/image40.jpeg"/></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2.xml"/><Relationship Id="rId1" Type="http://schemas.openxmlformats.org/officeDocument/2006/relationships/slideLayout" Target="../slideLayouts/slideLayout11.xml"/><Relationship Id="rId4" Type="http://schemas.openxmlformats.org/officeDocument/2006/relationships/image" Target="../media/image43.png"/></Relationships>
</file>

<file path=ppt/slides/_rels/slide20.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notesSlide" Target="../notesSlides/notesSlide13.xml"/><Relationship Id="rId1" Type="http://schemas.openxmlformats.org/officeDocument/2006/relationships/slideLayout" Target="../slideLayouts/slideLayout11.xml"/><Relationship Id="rId4" Type="http://schemas.openxmlformats.org/officeDocument/2006/relationships/image" Target="../media/image32.jpg"/></Relationships>
</file>

<file path=ppt/slides/_rels/slide21.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notesSlide" Target="../notesSlides/notesSlide14.xml"/><Relationship Id="rId1" Type="http://schemas.openxmlformats.org/officeDocument/2006/relationships/slideLayout" Target="../slideLayouts/slideLayout11.xml"/><Relationship Id="rId4" Type="http://schemas.openxmlformats.org/officeDocument/2006/relationships/image" Target="../media/image32.jpg"/></Relationships>
</file>

<file path=ppt/slides/_rels/slide22.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Layout" Target="../slideLayouts/slideLayout11.xml"/><Relationship Id="rId7" Type="http://schemas.openxmlformats.org/officeDocument/2006/relationships/image" Target="../media/image46.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45.png"/><Relationship Id="rId5" Type="http://schemas.openxmlformats.org/officeDocument/2006/relationships/image" Target="../media/image44.emf"/><Relationship Id="rId4" Type="http://schemas.openxmlformats.org/officeDocument/2006/relationships/notesSlide" Target="../notesSlides/notesSlide15.xml"/></Relationships>
</file>

<file path=ppt/slides/_rels/slide2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slideLayout" Target="../slideLayouts/slideLayout11.xml"/><Relationship Id="rId1" Type="http://schemas.openxmlformats.org/officeDocument/2006/relationships/tags" Target="../tags/tag4.xml"/><Relationship Id="rId4" Type="http://schemas.openxmlformats.org/officeDocument/2006/relationships/image" Target="../media/image44.emf"/></Relationships>
</file>

<file path=ppt/slides/_rels/slide24.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image" Target="../media/image51.tmp"/><Relationship Id="rId2" Type="http://schemas.openxmlformats.org/officeDocument/2006/relationships/image" Target="../media/image50.png"/><Relationship Id="rId1" Type="http://schemas.openxmlformats.org/officeDocument/2006/relationships/slideLayout" Target="../slideLayouts/slideLayout11.xml"/><Relationship Id="rId4" Type="http://schemas.openxmlformats.org/officeDocument/2006/relationships/image" Target="../media/image52.tmp"/></Relationships>
</file>

<file path=ppt/slides/_rels/slide2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7.xml"/><Relationship Id="rId1" Type="http://schemas.openxmlformats.org/officeDocument/2006/relationships/slideLayout" Target="../slideLayouts/slideLayout11.xml"/><Relationship Id="rId5" Type="http://schemas.openxmlformats.org/officeDocument/2006/relationships/image" Target="../media/image54.png"/><Relationship Id="rId4" Type="http://schemas.openxmlformats.org/officeDocument/2006/relationships/image" Target="../media/image42.png"/></Relationships>
</file>

<file path=ppt/slides/_rels/slide2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2" Type="http://schemas.openxmlformats.org/officeDocument/2006/relationships/image" Target="../media/image57.tmp"/><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11.xml"/><Relationship Id="rId6" Type="http://schemas.openxmlformats.org/officeDocument/2006/relationships/image" Target="../media/image62.tmp"/><Relationship Id="rId5" Type="http://schemas.openxmlformats.org/officeDocument/2006/relationships/image" Target="../media/image61.png"/><Relationship Id="rId4" Type="http://schemas.openxmlformats.org/officeDocument/2006/relationships/image" Target="../media/image60.tmp"/></Relationships>
</file>

<file path=ppt/slides/_rels/slide3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tmp"/><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image" Target="../media/image67.emf"/><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11.xml"/><Relationship Id="rId5" Type="http://schemas.openxmlformats.org/officeDocument/2006/relationships/image" Target="../media/image72.emf"/><Relationship Id="rId4" Type="http://schemas.openxmlformats.org/officeDocument/2006/relationships/image" Target="../media/image71.png"/></Relationships>
</file>

<file path=ppt/slides/_rels/slide3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11.xml"/><Relationship Id="rId4" Type="http://schemas.openxmlformats.org/officeDocument/2006/relationships/image" Target="../media/image75.png"/></Relationships>
</file>

<file path=ppt/slides/_rels/slide38.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2.emf"/><Relationship Id="rId1" Type="http://schemas.openxmlformats.org/officeDocument/2006/relationships/slideLayout" Target="../slideLayouts/slideLayout11.xml"/><Relationship Id="rId4" Type="http://schemas.openxmlformats.org/officeDocument/2006/relationships/image" Target="../media/image77.png"/></Relationships>
</file>

<file path=ppt/slides/_rels/slide39.xml.rels><?xml version="1.0" encoding="UTF-8" standalone="yes"?>
<Relationships xmlns="http://schemas.openxmlformats.org/package/2006/relationships"><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image" Target="../media/image78.emf"/><Relationship Id="rId5" Type="http://schemas.openxmlformats.org/officeDocument/2006/relationships/slideLayout" Target="../slideLayouts/slideLayout11.xml"/><Relationship Id="rId4" Type="http://schemas.openxmlformats.org/officeDocument/2006/relationships/tags" Target="../tags/tag8.xml"/></Relationships>
</file>

<file path=ppt/slides/_rels/slide40.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slideLayout" Target="../slideLayouts/slideLayout11.xml"/><Relationship Id="rId1" Type="http://schemas.openxmlformats.org/officeDocument/2006/relationships/tags" Target="../tags/tag9.xml"/></Relationships>
</file>

<file path=ppt/slides/_rels/slide44.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notesSlide" Target="../notesSlides/notesSlide20.xml"/><Relationship Id="rId1" Type="http://schemas.openxmlformats.org/officeDocument/2006/relationships/slideLayout" Target="../slideLayouts/slideLayout11.xml"/><Relationship Id="rId4" Type="http://schemas.openxmlformats.org/officeDocument/2006/relationships/image" Target="../media/image68.pn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46.xml.rels><?xml version="1.0" encoding="UTF-8" standalone="yes"?>
<Relationships xmlns="http://schemas.openxmlformats.org/package/2006/relationships"><Relationship Id="rId3" Type="http://schemas.openxmlformats.org/officeDocument/2006/relationships/image" Target="../media/image84.jpeg"/><Relationship Id="rId7" Type="http://schemas.openxmlformats.org/officeDocument/2006/relationships/image" Target="../media/image88.wmf"/><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image" Target="../media/image87.jpeg"/><Relationship Id="rId5" Type="http://schemas.openxmlformats.org/officeDocument/2006/relationships/image" Target="../media/image86.jpeg"/><Relationship Id="rId4" Type="http://schemas.openxmlformats.org/officeDocument/2006/relationships/image" Target="../media/image85.jpeg"/></Relationships>
</file>

<file path=ppt/slides/_rels/slide47.xml.rels><?xml version="1.0" encoding="UTF-8" standalone="yes"?>
<Relationships xmlns="http://schemas.openxmlformats.org/package/2006/relationships"><Relationship Id="rId8" Type="http://schemas.openxmlformats.org/officeDocument/2006/relationships/image" Target="../media/image93.jpeg"/><Relationship Id="rId13" Type="http://schemas.openxmlformats.org/officeDocument/2006/relationships/image" Target="../media/image98.jpeg"/><Relationship Id="rId3" Type="http://schemas.openxmlformats.org/officeDocument/2006/relationships/image" Target="../media/image84.jpeg"/><Relationship Id="rId7" Type="http://schemas.openxmlformats.org/officeDocument/2006/relationships/image" Target="../media/image92.jpeg"/><Relationship Id="rId12" Type="http://schemas.openxmlformats.org/officeDocument/2006/relationships/image" Target="../media/image97.jpeg"/><Relationship Id="rId17" Type="http://schemas.openxmlformats.org/officeDocument/2006/relationships/image" Target="../media/image101.jpeg"/><Relationship Id="rId2" Type="http://schemas.openxmlformats.org/officeDocument/2006/relationships/notesSlide" Target="../notesSlides/notesSlide23.xml"/><Relationship Id="rId16" Type="http://schemas.openxmlformats.org/officeDocument/2006/relationships/image" Target="../media/image100.jpeg"/><Relationship Id="rId1" Type="http://schemas.openxmlformats.org/officeDocument/2006/relationships/slideLayout" Target="../slideLayouts/slideLayout11.xml"/><Relationship Id="rId6" Type="http://schemas.openxmlformats.org/officeDocument/2006/relationships/image" Target="../media/image91.jpeg"/><Relationship Id="rId11" Type="http://schemas.openxmlformats.org/officeDocument/2006/relationships/image" Target="../media/image96.jpeg"/><Relationship Id="rId5" Type="http://schemas.openxmlformats.org/officeDocument/2006/relationships/image" Target="../media/image90.jpeg"/><Relationship Id="rId15" Type="http://schemas.openxmlformats.org/officeDocument/2006/relationships/image" Target="../media/image99.jpeg"/><Relationship Id="rId10" Type="http://schemas.openxmlformats.org/officeDocument/2006/relationships/image" Target="../media/image95.jpeg"/><Relationship Id="rId4" Type="http://schemas.openxmlformats.org/officeDocument/2006/relationships/image" Target="../media/image89.jpeg"/><Relationship Id="rId9" Type="http://schemas.openxmlformats.org/officeDocument/2006/relationships/image" Target="../media/image94.jpeg"/><Relationship Id="rId14" Type="http://schemas.openxmlformats.org/officeDocument/2006/relationships/image" Target="../media/image85.jpeg"/></Relationships>
</file>

<file path=ppt/slides/_rels/slide48.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24.xml"/><Relationship Id="rId1" Type="http://schemas.openxmlformats.org/officeDocument/2006/relationships/slideLayout" Target="../slideLayouts/slideLayout11.xml"/><Relationship Id="rId4" Type="http://schemas.openxmlformats.org/officeDocument/2006/relationships/image" Target="../media/image103.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51.xml.rels><?xml version="1.0" encoding="UTF-8" standalone="yes"?>
<Relationships xmlns="http://schemas.openxmlformats.org/package/2006/relationships"><Relationship Id="rId3" Type="http://schemas.openxmlformats.org/officeDocument/2006/relationships/image" Target="../media/image105.gif"/><Relationship Id="rId2" Type="http://schemas.openxmlformats.org/officeDocument/2006/relationships/image" Target="../media/image104.png"/><Relationship Id="rId1" Type="http://schemas.openxmlformats.org/officeDocument/2006/relationships/slideLayout" Target="../slideLayouts/slideLayout1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3.xml.rels><?xml version="1.0" encoding="UTF-8" standalone="yes"?>
<Relationships xmlns="http://schemas.openxmlformats.org/package/2006/relationships"><Relationship Id="rId8" Type="http://schemas.openxmlformats.org/officeDocument/2006/relationships/image" Target="../media/image107.emf"/><Relationship Id="rId13" Type="http://schemas.openxmlformats.org/officeDocument/2006/relationships/image" Target="../media/image112.emf"/><Relationship Id="rId18" Type="http://schemas.openxmlformats.org/officeDocument/2006/relationships/image" Target="../media/image117.emf"/><Relationship Id="rId26" Type="http://schemas.openxmlformats.org/officeDocument/2006/relationships/image" Target="../media/image125.emf"/><Relationship Id="rId39" Type="http://schemas.openxmlformats.org/officeDocument/2006/relationships/image" Target="../media/image136.emf"/><Relationship Id="rId3" Type="http://schemas.openxmlformats.org/officeDocument/2006/relationships/slideLayout" Target="../slideLayouts/slideLayout11.xml"/><Relationship Id="rId21" Type="http://schemas.openxmlformats.org/officeDocument/2006/relationships/image" Target="../media/image120.emf"/><Relationship Id="rId34" Type="http://schemas.openxmlformats.org/officeDocument/2006/relationships/image" Target="../media/image340.png"/><Relationship Id="rId7" Type="http://schemas.openxmlformats.org/officeDocument/2006/relationships/image" Target="../media/image106.emf"/><Relationship Id="rId12" Type="http://schemas.openxmlformats.org/officeDocument/2006/relationships/image" Target="../media/image111.emf"/><Relationship Id="rId17" Type="http://schemas.openxmlformats.org/officeDocument/2006/relationships/image" Target="../media/image116.emf"/><Relationship Id="rId25" Type="http://schemas.openxmlformats.org/officeDocument/2006/relationships/image" Target="../media/image124.emf"/><Relationship Id="rId33" Type="http://schemas.openxmlformats.org/officeDocument/2006/relationships/image" Target="../media/image132.emf"/><Relationship Id="rId38" Type="http://schemas.openxmlformats.org/officeDocument/2006/relationships/image" Target="../media/image135.png"/><Relationship Id="rId2" Type="http://schemas.openxmlformats.org/officeDocument/2006/relationships/tags" Target="../tags/tag11.xml"/><Relationship Id="rId16" Type="http://schemas.openxmlformats.org/officeDocument/2006/relationships/image" Target="../media/image115.emf"/><Relationship Id="rId20" Type="http://schemas.openxmlformats.org/officeDocument/2006/relationships/image" Target="../media/image119.emf"/><Relationship Id="rId29" Type="http://schemas.openxmlformats.org/officeDocument/2006/relationships/image" Target="../media/image128.emf"/><Relationship Id="rId41" Type="http://schemas.openxmlformats.org/officeDocument/2006/relationships/image" Target="../media/image138.emf"/><Relationship Id="rId1" Type="http://schemas.openxmlformats.org/officeDocument/2006/relationships/tags" Target="../tags/tag10.xml"/><Relationship Id="rId6" Type="http://schemas.openxmlformats.org/officeDocument/2006/relationships/image" Target="../media/image1140.png"/><Relationship Id="rId11" Type="http://schemas.openxmlformats.org/officeDocument/2006/relationships/image" Target="../media/image110.emf"/><Relationship Id="rId24" Type="http://schemas.openxmlformats.org/officeDocument/2006/relationships/image" Target="../media/image123.emf"/><Relationship Id="rId32" Type="http://schemas.openxmlformats.org/officeDocument/2006/relationships/image" Target="../media/image131.emf"/><Relationship Id="rId37" Type="http://schemas.openxmlformats.org/officeDocument/2006/relationships/image" Target="../media/image134.emf"/><Relationship Id="rId40" Type="http://schemas.openxmlformats.org/officeDocument/2006/relationships/image" Target="../media/image137.emf"/><Relationship Id="rId5" Type="http://schemas.openxmlformats.org/officeDocument/2006/relationships/image" Target="../media/image1130.png"/><Relationship Id="rId15" Type="http://schemas.openxmlformats.org/officeDocument/2006/relationships/image" Target="../media/image114.emf"/><Relationship Id="rId23" Type="http://schemas.openxmlformats.org/officeDocument/2006/relationships/image" Target="../media/image122.emf"/><Relationship Id="rId28" Type="http://schemas.openxmlformats.org/officeDocument/2006/relationships/image" Target="../media/image127.emf"/><Relationship Id="rId36" Type="http://schemas.openxmlformats.org/officeDocument/2006/relationships/image" Target="../media/image133.emf"/><Relationship Id="rId10" Type="http://schemas.openxmlformats.org/officeDocument/2006/relationships/image" Target="../media/image109.emf"/><Relationship Id="rId19" Type="http://schemas.openxmlformats.org/officeDocument/2006/relationships/image" Target="../media/image118.emf"/><Relationship Id="rId31" Type="http://schemas.openxmlformats.org/officeDocument/2006/relationships/image" Target="../media/image130.emf"/><Relationship Id="rId4" Type="http://schemas.openxmlformats.org/officeDocument/2006/relationships/image" Target="../media/image1120.png"/><Relationship Id="rId9" Type="http://schemas.openxmlformats.org/officeDocument/2006/relationships/image" Target="../media/image108.emf"/><Relationship Id="rId14" Type="http://schemas.openxmlformats.org/officeDocument/2006/relationships/image" Target="../media/image113.emf"/><Relationship Id="rId22" Type="http://schemas.openxmlformats.org/officeDocument/2006/relationships/image" Target="../media/image121.emf"/><Relationship Id="rId27" Type="http://schemas.openxmlformats.org/officeDocument/2006/relationships/image" Target="../media/image126.emf"/><Relationship Id="rId30" Type="http://schemas.openxmlformats.org/officeDocument/2006/relationships/image" Target="../media/image129.emf"/><Relationship Id="rId35" Type="http://schemas.openxmlformats.org/officeDocument/2006/relationships/image" Target="../media/image350.png"/></Relationships>
</file>

<file path=ppt/slides/_rels/slide54.xml.rels><?xml version="1.0" encoding="UTF-8" standalone="yes"?>
<Relationships xmlns="http://schemas.openxmlformats.org/package/2006/relationships"><Relationship Id="rId2" Type="http://schemas.openxmlformats.org/officeDocument/2006/relationships/image" Target="../media/image148.png"/><Relationship Id="rId1" Type="http://schemas.openxmlformats.org/officeDocument/2006/relationships/slideLayout" Target="../slideLayouts/slideLayout11.xml"/></Relationships>
</file>

<file path=ppt/slides/_rels/slide55.xml.rels><?xml version="1.0" encoding="UTF-8" standalone="yes"?>
<Relationships xmlns="http://schemas.openxmlformats.org/package/2006/relationships"><Relationship Id="rId3" Type="http://schemas.openxmlformats.org/officeDocument/2006/relationships/image" Target="../media/image140.emf"/><Relationship Id="rId2" Type="http://schemas.openxmlformats.org/officeDocument/2006/relationships/image" Target="../media/image139.emf"/><Relationship Id="rId1" Type="http://schemas.openxmlformats.org/officeDocument/2006/relationships/slideLayout" Target="../slideLayouts/slideLayout11.xml"/></Relationships>
</file>

<file path=ppt/slides/_rels/slide56.xml.rels><?xml version="1.0" encoding="UTF-8" standalone="yes"?>
<Relationships xmlns="http://schemas.openxmlformats.org/package/2006/relationships"><Relationship Id="rId3" Type="http://schemas.openxmlformats.org/officeDocument/2006/relationships/image" Target="../media/image142.emf"/><Relationship Id="rId2" Type="http://schemas.openxmlformats.org/officeDocument/2006/relationships/image" Target="../media/image141.emf"/><Relationship Id="rId1" Type="http://schemas.openxmlformats.org/officeDocument/2006/relationships/slideLayout" Target="../slideLayouts/slideLayout11.xml"/><Relationship Id="rId4" Type="http://schemas.openxmlformats.org/officeDocument/2006/relationships/image" Target="../media/image143.emf"/></Relationships>
</file>

<file path=ppt/slides/_rels/slide57.xml.rels><?xml version="1.0" encoding="UTF-8" standalone="yes"?>
<Relationships xmlns="http://schemas.openxmlformats.org/package/2006/relationships"><Relationship Id="rId2" Type="http://schemas.openxmlformats.org/officeDocument/2006/relationships/image" Target="../media/image144.emf"/><Relationship Id="rId1" Type="http://schemas.openxmlformats.org/officeDocument/2006/relationships/slideLayout" Target="../slideLayouts/slideLayout11.xml"/></Relationships>
</file>

<file path=ppt/slides/_rels/slide58.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image" Target="../media/image145.png"/><Relationship Id="rId1" Type="http://schemas.openxmlformats.org/officeDocument/2006/relationships/slideLayout" Target="../slideLayouts/slideLayout11.xml"/></Relationships>
</file>

<file path=ppt/slides/_rels/slide59.xml.rels><?xml version="1.0" encoding="UTF-8" standalone="yes"?>
<Relationships xmlns="http://schemas.openxmlformats.org/package/2006/relationships"><Relationship Id="rId2" Type="http://schemas.openxmlformats.org/officeDocument/2006/relationships/image" Target="../media/image147.png"/><Relationship Id="rId1" Type="http://schemas.openxmlformats.org/officeDocument/2006/relationships/slideLayout" Target="../slideLayouts/slideLayout11.xml"/></Relationships>
</file>

<file path=ppt/slides/_rels/slide60.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5" Type="http://schemas.openxmlformats.org/officeDocument/2006/relationships/image" Target="../media/image149.png"/><Relationship Id="rId4" Type="http://schemas.openxmlformats.org/officeDocument/2006/relationships/slideLayout" Target="../slideLayouts/slideLayout11.xml"/></Relationships>
</file>

<file path=ppt/slides/_rels/slide61.xml.rels><?xml version="1.0" encoding="UTF-8" standalone="yes"?>
<Relationships xmlns="http://schemas.openxmlformats.org/package/2006/relationships"><Relationship Id="rId8" Type="http://schemas.openxmlformats.org/officeDocument/2006/relationships/image" Target="../media/image151.png"/><Relationship Id="rId3" Type="http://schemas.openxmlformats.org/officeDocument/2006/relationships/tags" Target="../tags/tag17.xml"/><Relationship Id="rId7" Type="http://schemas.openxmlformats.org/officeDocument/2006/relationships/image" Target="../media/image150.png"/><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slideLayout" Target="../slideLayouts/slideLayout11.xml"/><Relationship Id="rId5" Type="http://schemas.openxmlformats.org/officeDocument/2006/relationships/tags" Target="../tags/tag19.xml"/><Relationship Id="rId4" Type="http://schemas.openxmlformats.org/officeDocument/2006/relationships/tags" Target="../tags/tag18.xml"/><Relationship Id="rId9" Type="http://schemas.openxmlformats.org/officeDocument/2006/relationships/image" Target="../media/image152.png"/></Relationships>
</file>

<file path=ppt/slides/_rels/slide62.xml.rels><?xml version="1.0" encoding="UTF-8" standalone="yes"?>
<Relationships xmlns="http://schemas.openxmlformats.org/package/2006/relationships"><Relationship Id="rId3" Type="http://schemas.openxmlformats.org/officeDocument/2006/relationships/image" Target="../media/image154.png"/><Relationship Id="rId2" Type="http://schemas.openxmlformats.org/officeDocument/2006/relationships/image" Target="../media/image153.png"/><Relationship Id="rId1" Type="http://schemas.openxmlformats.org/officeDocument/2006/relationships/slideLayout" Target="../slideLayouts/slideLayout11.xml"/><Relationship Id="rId4" Type="http://schemas.openxmlformats.org/officeDocument/2006/relationships/image" Target="../media/image155.png"/></Relationships>
</file>

<file path=ppt/slides/_rels/slide63.xml.rels><?xml version="1.0" encoding="UTF-8" standalone="yes"?>
<Relationships xmlns="http://schemas.openxmlformats.org/package/2006/relationships"><Relationship Id="rId8" Type="http://schemas.openxmlformats.org/officeDocument/2006/relationships/image" Target="../media/image157.png"/><Relationship Id="rId3" Type="http://schemas.openxmlformats.org/officeDocument/2006/relationships/tags" Target="../tags/tag22.xml"/><Relationship Id="rId7" Type="http://schemas.openxmlformats.org/officeDocument/2006/relationships/image" Target="../media/image156.png"/><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slideLayout" Target="../slideLayouts/slideLayout11.xml"/><Relationship Id="rId5" Type="http://schemas.openxmlformats.org/officeDocument/2006/relationships/tags" Target="../tags/tag24.xml"/><Relationship Id="rId4" Type="http://schemas.openxmlformats.org/officeDocument/2006/relationships/tags" Target="../tags/tag23.xml"/></Relationships>
</file>

<file path=ppt/slides/_rels/slide64.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tags" Target="../tags/tag27.xml"/><Relationship Id="rId7" Type="http://schemas.openxmlformats.org/officeDocument/2006/relationships/tags" Target="../tags/tag31.xml"/><Relationship Id="rId12" Type="http://schemas.openxmlformats.org/officeDocument/2006/relationships/image" Target="../media/image161.png"/><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tags" Target="../tags/tag30.xml"/><Relationship Id="rId11" Type="http://schemas.openxmlformats.org/officeDocument/2006/relationships/image" Target="../media/image160.png"/><Relationship Id="rId5" Type="http://schemas.openxmlformats.org/officeDocument/2006/relationships/tags" Target="../tags/tag29.xml"/><Relationship Id="rId10" Type="http://schemas.openxmlformats.org/officeDocument/2006/relationships/image" Target="../media/image159.png"/><Relationship Id="rId4" Type="http://schemas.openxmlformats.org/officeDocument/2006/relationships/tags" Target="../tags/tag28.xml"/><Relationship Id="rId9" Type="http://schemas.openxmlformats.org/officeDocument/2006/relationships/image" Target="../media/image158.png"/></Relationships>
</file>

<file path=ppt/slides/_rels/slide65.xml.rels><?xml version="1.0" encoding="UTF-8" standalone="yes"?>
<Relationships xmlns="http://schemas.openxmlformats.org/package/2006/relationships"><Relationship Id="rId3" Type="http://schemas.openxmlformats.org/officeDocument/2006/relationships/image" Target="../media/image163.png"/><Relationship Id="rId2" Type="http://schemas.openxmlformats.org/officeDocument/2006/relationships/image" Target="../media/image162.png"/><Relationship Id="rId1" Type="http://schemas.openxmlformats.org/officeDocument/2006/relationships/slideLayout" Target="../slideLayouts/slideLayout11.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ctrTitle"/>
          </p:nvPr>
        </p:nvSpPr>
        <p:spPr>
          <a:xfrm>
            <a:off x="2343150" y="2011680"/>
            <a:ext cx="9182099" cy="1761808"/>
          </a:xfrm>
        </p:spPr>
        <p:txBody>
          <a:bodyPr/>
          <a:lstStyle/>
          <a:p>
            <a:pPr algn="ctr"/>
            <a:r>
              <a:rPr lang="zh-CN" altLang="en-US" dirty="0"/>
              <a:t>人脸图像中的自适应建模</a:t>
            </a:r>
            <a:endParaRPr lang="en-US" dirty="0"/>
          </a:p>
        </p:txBody>
      </p:sp>
      <p:sp>
        <p:nvSpPr>
          <p:cNvPr id="5" name="副标题 4"/>
          <p:cNvSpPr>
            <a:spLocks noGrp="1"/>
          </p:cNvSpPr>
          <p:nvPr>
            <p:ph type="subTitle" idx="1"/>
          </p:nvPr>
        </p:nvSpPr>
        <p:spPr>
          <a:xfrm>
            <a:off x="2782489" y="3984926"/>
            <a:ext cx="7821560" cy="1748137"/>
          </a:xfrm>
        </p:spPr>
        <p:txBody>
          <a:bodyPr/>
          <a:lstStyle/>
          <a:p>
            <a:pPr algn="ctr"/>
            <a:r>
              <a:rPr lang="zh-CN" altLang="en-US" dirty="0"/>
              <a:t>阚美娜 </a:t>
            </a:r>
            <a:endParaRPr lang="en-US" altLang="zh-CN" dirty="0"/>
          </a:p>
          <a:p>
            <a:pPr algn="ctr"/>
            <a:r>
              <a:rPr lang="zh-CN" altLang="en-US" dirty="0"/>
              <a:t>中科院计算所 副研究员</a:t>
            </a:r>
            <a:endParaRPr lang="en-US" altLang="zh-CN" dirty="0"/>
          </a:p>
          <a:p>
            <a:pPr algn="ctr"/>
            <a:r>
              <a:rPr lang="en-US" altLang="zh-CN" dirty="0">
                <a:hlinkClick r:id="rId2"/>
              </a:rPr>
              <a:t>kanmeina@ict.ac.cn</a:t>
            </a:r>
            <a:r>
              <a:rPr lang="en-US" altLang="zh-CN" dirty="0"/>
              <a:t> </a:t>
            </a:r>
          </a:p>
        </p:txBody>
      </p:sp>
    </p:spTree>
    <p:extLst>
      <p:ext uri="{BB962C8B-B14F-4D97-AF65-F5344CB8AC3E}">
        <p14:creationId xmlns:p14="http://schemas.microsoft.com/office/powerpoint/2010/main" val="8617994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中科院智能信息处理重点实验室</a:t>
            </a:r>
          </a:p>
        </p:txBody>
      </p:sp>
      <p:sp>
        <p:nvSpPr>
          <p:cNvPr id="4" name="灯片编号占位符 3"/>
          <p:cNvSpPr>
            <a:spLocks noGrp="1"/>
          </p:cNvSpPr>
          <p:nvPr>
            <p:ph type="sldNum" sz="quarter" idx="11"/>
          </p:nvPr>
        </p:nvSpPr>
        <p:spPr/>
        <p:txBody>
          <a:bodyPr/>
          <a:lstStyle/>
          <a:p>
            <a:pPr>
              <a:defRPr/>
            </a:pPr>
            <a:fld id="{144B8781-0A3F-425A-BFF3-1F00F23C8E2D}" type="slidenum">
              <a:rPr lang="en-US" altLang="zh-CN" smtClean="0"/>
              <a:pPr>
                <a:defRPr/>
              </a:pPr>
              <a:t>2</a:t>
            </a:fld>
            <a:endParaRPr lang="en-US" altLang="zh-CN" dirty="0"/>
          </a:p>
        </p:txBody>
      </p:sp>
      <p:sp>
        <p:nvSpPr>
          <p:cNvPr id="123959" name="Text Box 55"/>
          <p:cNvSpPr txBox="1">
            <a:spLocks noChangeArrowheads="1"/>
          </p:cNvSpPr>
          <p:nvPr/>
        </p:nvSpPr>
        <p:spPr bwMode="auto">
          <a:xfrm>
            <a:off x="3173065" y="2859231"/>
            <a:ext cx="1415065" cy="486234"/>
          </a:xfrm>
          <a:prstGeom prst="rect">
            <a:avLst/>
          </a:prstGeom>
          <a:noFill/>
          <a:ln w="19050">
            <a:solidFill>
              <a:srgbClr val="000000"/>
            </a:solidFill>
            <a:miter lim="800000"/>
            <a:headEnd/>
            <a:tailEnd/>
          </a:ln>
        </p:spPr>
        <p:txBody>
          <a:bodyPr vert="horz" wrap="square" lIns="89766" tIns="44883" rIns="89766" bIns="44883" numCol="1" anchor="ctr" anchorCtr="0" compatLnSpc="1">
            <a:prstTxWarp prst="textNoShape">
              <a:avLst/>
            </a:prstTxWarp>
          </a:bodyPr>
          <a:lstStyle/>
          <a:p>
            <a:pPr algn="ctr" defTabSz="897702"/>
            <a:r>
              <a:rPr lang="zh-CN" altLang="en-US" sz="1472">
                <a:solidFill>
                  <a:srgbClr val="0000FF"/>
                </a:solidFill>
                <a:latin typeface="黑体" pitchFamily="49" charset="-122"/>
                <a:ea typeface="黑体" pitchFamily="49" charset="-122"/>
                <a:cs typeface="宋体" pitchFamily="2" charset="-122"/>
              </a:rPr>
              <a:t>视觉计算</a:t>
            </a:r>
            <a:endParaRPr lang="zh-CN" altLang="en-US" sz="1768">
              <a:cs typeface="宋体" pitchFamily="2" charset="-122"/>
            </a:endParaRPr>
          </a:p>
        </p:txBody>
      </p:sp>
      <p:sp>
        <p:nvSpPr>
          <p:cNvPr id="123960" name="Text Box 56"/>
          <p:cNvSpPr txBox="1">
            <a:spLocks noChangeArrowheads="1"/>
          </p:cNvSpPr>
          <p:nvPr/>
        </p:nvSpPr>
        <p:spPr bwMode="auto">
          <a:xfrm>
            <a:off x="5629169" y="2859231"/>
            <a:ext cx="1413507" cy="486234"/>
          </a:xfrm>
          <a:prstGeom prst="rect">
            <a:avLst/>
          </a:prstGeom>
          <a:noFill/>
          <a:ln w="19050">
            <a:solidFill>
              <a:srgbClr val="000000"/>
            </a:solidFill>
            <a:miter lim="800000"/>
            <a:headEnd/>
            <a:tailEnd/>
          </a:ln>
        </p:spPr>
        <p:txBody>
          <a:bodyPr vert="horz" wrap="square" lIns="89766" tIns="44883" rIns="89766" bIns="44883" numCol="1" anchor="ctr" anchorCtr="0" compatLnSpc="1">
            <a:prstTxWarp prst="textNoShape">
              <a:avLst/>
            </a:prstTxWarp>
          </a:bodyPr>
          <a:lstStyle/>
          <a:p>
            <a:pPr algn="ctr" defTabSz="897702"/>
            <a:r>
              <a:rPr lang="zh-CN" altLang="en-US" sz="1472">
                <a:solidFill>
                  <a:srgbClr val="0000FF"/>
                </a:solidFill>
                <a:latin typeface="黑体" pitchFamily="49" charset="-122"/>
                <a:ea typeface="黑体" pitchFamily="49" charset="-122"/>
                <a:cs typeface="宋体" pitchFamily="2" charset="-122"/>
              </a:rPr>
              <a:t>智能计算</a:t>
            </a:r>
            <a:endParaRPr lang="zh-CN" altLang="en-US" sz="1768">
              <a:cs typeface="宋体" pitchFamily="2" charset="-122"/>
            </a:endParaRPr>
          </a:p>
        </p:txBody>
      </p:sp>
      <p:sp>
        <p:nvSpPr>
          <p:cNvPr id="123961" name="Text Box 57"/>
          <p:cNvSpPr txBox="1">
            <a:spLocks noChangeArrowheads="1"/>
          </p:cNvSpPr>
          <p:nvPr/>
        </p:nvSpPr>
        <p:spPr bwMode="auto">
          <a:xfrm>
            <a:off x="7957480" y="2859231"/>
            <a:ext cx="1413507" cy="486234"/>
          </a:xfrm>
          <a:prstGeom prst="rect">
            <a:avLst/>
          </a:prstGeom>
          <a:noFill/>
          <a:ln w="19050">
            <a:solidFill>
              <a:srgbClr val="000000"/>
            </a:solidFill>
            <a:miter lim="800000"/>
            <a:headEnd/>
            <a:tailEnd/>
          </a:ln>
        </p:spPr>
        <p:txBody>
          <a:bodyPr vert="horz" wrap="square" lIns="89766" tIns="44883" rIns="89766" bIns="44883" numCol="1" anchor="ctr" anchorCtr="0" compatLnSpc="1">
            <a:prstTxWarp prst="textNoShape">
              <a:avLst/>
            </a:prstTxWarp>
          </a:bodyPr>
          <a:lstStyle/>
          <a:p>
            <a:pPr algn="ctr" defTabSz="897702"/>
            <a:r>
              <a:rPr lang="zh-CN" altLang="en-US" sz="1472">
                <a:solidFill>
                  <a:srgbClr val="0000FF"/>
                </a:solidFill>
                <a:latin typeface="黑体" pitchFamily="49" charset="-122"/>
                <a:ea typeface="黑体" pitchFamily="49" charset="-122"/>
                <a:cs typeface="宋体" pitchFamily="2" charset="-122"/>
              </a:rPr>
              <a:t>生物信息学</a:t>
            </a:r>
            <a:endParaRPr lang="zh-CN" altLang="en-US" sz="1768">
              <a:cs typeface="宋体" pitchFamily="2" charset="-122"/>
            </a:endParaRPr>
          </a:p>
        </p:txBody>
      </p:sp>
      <p:grpSp>
        <p:nvGrpSpPr>
          <p:cNvPr id="3" name="Group 58"/>
          <p:cNvGrpSpPr>
            <a:grpSpLocks/>
          </p:cNvGrpSpPr>
          <p:nvPr/>
        </p:nvGrpSpPr>
        <p:grpSpPr bwMode="auto">
          <a:xfrm>
            <a:off x="7761116" y="3345464"/>
            <a:ext cx="1859221" cy="2755324"/>
            <a:chOff x="10995" y="5279"/>
            <a:chExt cx="2982" cy="4422"/>
          </a:xfrm>
        </p:grpSpPr>
        <p:grpSp>
          <p:nvGrpSpPr>
            <p:cNvPr id="5" name="Group 59"/>
            <p:cNvGrpSpPr>
              <a:grpSpLocks/>
            </p:cNvGrpSpPr>
            <p:nvPr/>
          </p:nvGrpSpPr>
          <p:grpSpPr bwMode="auto">
            <a:xfrm>
              <a:off x="10995" y="5879"/>
              <a:ext cx="2982" cy="3822"/>
              <a:chOff x="10935" y="5879"/>
              <a:chExt cx="2982" cy="3822"/>
            </a:xfrm>
          </p:grpSpPr>
          <p:sp>
            <p:nvSpPr>
              <p:cNvPr id="123964" name="Text Box 60"/>
              <p:cNvSpPr txBox="1">
                <a:spLocks noChangeArrowheads="1"/>
              </p:cNvSpPr>
              <p:nvPr/>
            </p:nvSpPr>
            <p:spPr bwMode="auto">
              <a:xfrm>
                <a:off x="10935" y="6470"/>
                <a:ext cx="567" cy="3231"/>
              </a:xfrm>
              <a:prstGeom prst="rect">
                <a:avLst/>
              </a:prstGeom>
              <a:noFill/>
              <a:ln w="12700">
                <a:solidFill>
                  <a:srgbClr val="000000"/>
                </a:solidFill>
                <a:miter lim="800000"/>
                <a:headEnd/>
                <a:tailEnd/>
              </a:ln>
            </p:spPr>
            <p:txBody>
              <a:bodyPr vert="eaVert" wrap="square" lIns="0" tIns="10602" rIns="17671" bIns="10602" numCol="1" anchor="ctr" anchorCtr="0" compatLnSpc="1">
                <a:prstTxWarp prst="textNoShape">
                  <a:avLst/>
                </a:prstTxWarp>
              </a:bodyPr>
              <a:lstStyle/>
              <a:p>
                <a:pPr algn="just" defTabSz="897702"/>
                <a:r>
                  <a:rPr lang="zh-CN" altLang="en-US" sz="1080" dirty="0">
                    <a:latin typeface="黑体" pitchFamily="49" charset="-122"/>
                    <a:ea typeface="黑体" pitchFamily="49" charset="-122"/>
                    <a:cs typeface="宋体" pitchFamily="2" charset="-122"/>
                  </a:rPr>
                  <a:t>蛋白质序列鉴定研究组</a:t>
                </a:r>
                <a:r>
                  <a:rPr lang="zh-CN" altLang="en-US" sz="884" dirty="0">
                    <a:latin typeface="黑体" pitchFamily="49" charset="-122"/>
                    <a:ea typeface="黑体" pitchFamily="49" charset="-122"/>
                    <a:cs typeface="宋体" pitchFamily="2" charset="-122"/>
                  </a:rPr>
                  <a:t>（贺思敏）</a:t>
                </a:r>
                <a:endParaRPr lang="zh-CN" altLang="en-US" sz="1571" dirty="0">
                  <a:cs typeface="宋体" pitchFamily="2" charset="-122"/>
                </a:endParaRPr>
              </a:p>
            </p:txBody>
          </p:sp>
          <p:sp>
            <p:nvSpPr>
              <p:cNvPr id="123965" name="Text Box 61"/>
              <p:cNvSpPr txBox="1">
                <a:spLocks noChangeArrowheads="1"/>
              </p:cNvSpPr>
              <p:nvPr/>
            </p:nvSpPr>
            <p:spPr bwMode="auto">
              <a:xfrm>
                <a:off x="11790" y="6470"/>
                <a:ext cx="567" cy="3231"/>
              </a:xfrm>
              <a:prstGeom prst="rect">
                <a:avLst/>
              </a:prstGeom>
              <a:noFill/>
              <a:ln w="12700">
                <a:solidFill>
                  <a:srgbClr val="000000"/>
                </a:solidFill>
                <a:miter lim="800000"/>
                <a:headEnd/>
                <a:tailEnd/>
              </a:ln>
            </p:spPr>
            <p:txBody>
              <a:bodyPr vert="eaVert" wrap="square" lIns="0" tIns="10602" rIns="17671" bIns="10602" numCol="1" anchor="ctr" anchorCtr="0" compatLnSpc="1">
                <a:prstTxWarp prst="textNoShape">
                  <a:avLst/>
                </a:prstTxWarp>
              </a:bodyPr>
              <a:lstStyle/>
              <a:p>
                <a:pPr algn="just" defTabSz="897702"/>
                <a:r>
                  <a:rPr lang="zh-CN" altLang="en-US" sz="1080">
                    <a:latin typeface="黑体" pitchFamily="49" charset="-122"/>
                    <a:ea typeface="黑体" pitchFamily="49" charset="-122"/>
                    <a:cs typeface="宋体" pitchFamily="2" charset="-122"/>
                  </a:rPr>
                  <a:t>蛋白质结构预测研究组</a:t>
                </a:r>
                <a:r>
                  <a:rPr lang="zh-CN" altLang="en-US" sz="884">
                    <a:latin typeface="黑体" pitchFamily="49" charset="-122"/>
                    <a:ea typeface="黑体" pitchFamily="49" charset="-122"/>
                    <a:cs typeface="宋体" pitchFamily="2" charset="-122"/>
                  </a:rPr>
                  <a:t>（卜东波）</a:t>
                </a:r>
                <a:endParaRPr lang="zh-CN" altLang="en-US" sz="1571">
                  <a:cs typeface="宋体" pitchFamily="2" charset="-122"/>
                </a:endParaRPr>
              </a:p>
            </p:txBody>
          </p:sp>
          <p:sp>
            <p:nvSpPr>
              <p:cNvPr id="123966" name="Text Box 62"/>
              <p:cNvSpPr txBox="1">
                <a:spLocks noChangeArrowheads="1"/>
              </p:cNvSpPr>
              <p:nvPr/>
            </p:nvSpPr>
            <p:spPr bwMode="auto">
              <a:xfrm>
                <a:off x="12585" y="6470"/>
                <a:ext cx="567" cy="3231"/>
              </a:xfrm>
              <a:prstGeom prst="rect">
                <a:avLst/>
              </a:prstGeom>
              <a:noFill/>
              <a:ln w="12700">
                <a:solidFill>
                  <a:srgbClr val="000000"/>
                </a:solidFill>
                <a:miter lim="800000"/>
                <a:headEnd/>
                <a:tailEnd/>
              </a:ln>
            </p:spPr>
            <p:txBody>
              <a:bodyPr vert="eaVert" wrap="square" lIns="0" tIns="10602" rIns="17671" bIns="10602" numCol="1" anchor="ctr" anchorCtr="0" compatLnSpc="1">
                <a:prstTxWarp prst="textNoShape">
                  <a:avLst/>
                </a:prstTxWarp>
              </a:bodyPr>
              <a:lstStyle/>
              <a:p>
                <a:pPr algn="just" defTabSz="897702"/>
                <a:r>
                  <a:rPr lang="zh-CN" altLang="en-US" sz="1178">
                    <a:latin typeface="黑体" pitchFamily="49" charset="-122"/>
                    <a:ea typeface="黑体" pitchFamily="49" charset="-122"/>
                    <a:cs typeface="宋体" pitchFamily="2" charset="-122"/>
                  </a:rPr>
                  <a:t>蛋白质结构鉴定研究组</a:t>
                </a:r>
                <a:r>
                  <a:rPr lang="zh-CN" altLang="en-US" sz="982">
                    <a:latin typeface="黑体" pitchFamily="49" charset="-122"/>
                    <a:ea typeface="黑体" pitchFamily="49" charset="-122"/>
                    <a:cs typeface="宋体" pitchFamily="2" charset="-122"/>
                  </a:rPr>
                  <a:t>（张法）</a:t>
                </a:r>
                <a:endParaRPr lang="zh-CN" altLang="en-US" sz="1768">
                  <a:cs typeface="宋体" pitchFamily="2" charset="-122"/>
                </a:endParaRPr>
              </a:p>
            </p:txBody>
          </p:sp>
          <p:sp>
            <p:nvSpPr>
              <p:cNvPr id="123967" name="Text Box 63"/>
              <p:cNvSpPr txBox="1">
                <a:spLocks noChangeArrowheads="1"/>
              </p:cNvSpPr>
              <p:nvPr/>
            </p:nvSpPr>
            <p:spPr bwMode="auto">
              <a:xfrm>
                <a:off x="13350" y="6470"/>
                <a:ext cx="567" cy="3231"/>
              </a:xfrm>
              <a:prstGeom prst="rect">
                <a:avLst/>
              </a:prstGeom>
              <a:noFill/>
              <a:ln w="12700">
                <a:solidFill>
                  <a:srgbClr val="000000"/>
                </a:solidFill>
                <a:miter lim="800000"/>
                <a:headEnd/>
                <a:tailEnd/>
              </a:ln>
            </p:spPr>
            <p:txBody>
              <a:bodyPr vert="eaVert" wrap="square" lIns="0" tIns="10602" rIns="17671" bIns="10602" numCol="1" anchor="ctr" anchorCtr="0" compatLnSpc="1">
                <a:prstTxWarp prst="textNoShape">
                  <a:avLst/>
                </a:prstTxWarp>
              </a:bodyPr>
              <a:lstStyle/>
              <a:p>
                <a:pPr algn="just" defTabSz="897702"/>
                <a:r>
                  <a:rPr lang="zh-CN" altLang="en-US" sz="1178">
                    <a:latin typeface="黑体" pitchFamily="49" charset="-122"/>
                    <a:ea typeface="黑体" pitchFamily="49" charset="-122"/>
                    <a:cs typeface="宋体" pitchFamily="2" charset="-122"/>
                  </a:rPr>
                  <a:t>蛋白质功能预测研究组</a:t>
                </a:r>
                <a:r>
                  <a:rPr lang="zh-CN" altLang="en-US" sz="982">
                    <a:latin typeface="黑体" pitchFamily="49" charset="-122"/>
                    <a:ea typeface="黑体" pitchFamily="49" charset="-122"/>
                    <a:cs typeface="宋体" pitchFamily="2" charset="-122"/>
                  </a:rPr>
                  <a:t>（赵屹）</a:t>
                </a:r>
                <a:endParaRPr lang="zh-CN" altLang="en-US" sz="1768">
                  <a:cs typeface="宋体" pitchFamily="2" charset="-122"/>
                </a:endParaRPr>
              </a:p>
            </p:txBody>
          </p:sp>
          <p:cxnSp>
            <p:nvCxnSpPr>
              <p:cNvPr id="123968" name="AutoShape 64"/>
              <p:cNvCxnSpPr>
                <a:cxnSpLocks noChangeShapeType="1"/>
              </p:cNvCxnSpPr>
              <p:nvPr/>
            </p:nvCxnSpPr>
            <p:spPr bwMode="auto">
              <a:xfrm>
                <a:off x="11190" y="5879"/>
                <a:ext cx="2409" cy="1"/>
              </a:xfrm>
              <a:prstGeom prst="straightConnector1">
                <a:avLst/>
              </a:prstGeom>
              <a:noFill/>
              <a:ln w="12700">
                <a:solidFill>
                  <a:srgbClr val="000000"/>
                </a:solidFill>
                <a:round/>
                <a:headEnd/>
                <a:tailEnd/>
              </a:ln>
            </p:spPr>
          </p:cxnSp>
          <p:cxnSp>
            <p:nvCxnSpPr>
              <p:cNvPr id="123969" name="AutoShape 65"/>
              <p:cNvCxnSpPr>
                <a:cxnSpLocks noChangeShapeType="1"/>
              </p:cNvCxnSpPr>
              <p:nvPr/>
            </p:nvCxnSpPr>
            <p:spPr bwMode="auto">
              <a:xfrm>
                <a:off x="11190" y="5879"/>
                <a:ext cx="0" cy="590"/>
              </a:xfrm>
              <a:prstGeom prst="straightConnector1">
                <a:avLst/>
              </a:prstGeom>
              <a:noFill/>
              <a:ln w="12700">
                <a:solidFill>
                  <a:srgbClr val="000000"/>
                </a:solidFill>
                <a:round/>
                <a:headEnd/>
                <a:tailEnd type="triangle" w="med" len="med"/>
              </a:ln>
            </p:spPr>
          </p:cxnSp>
          <p:cxnSp>
            <p:nvCxnSpPr>
              <p:cNvPr id="123970" name="AutoShape 66"/>
              <p:cNvCxnSpPr>
                <a:cxnSpLocks noChangeShapeType="1"/>
              </p:cNvCxnSpPr>
              <p:nvPr/>
            </p:nvCxnSpPr>
            <p:spPr bwMode="auto">
              <a:xfrm>
                <a:off x="13602" y="5879"/>
                <a:ext cx="0" cy="590"/>
              </a:xfrm>
              <a:prstGeom prst="straightConnector1">
                <a:avLst/>
              </a:prstGeom>
              <a:noFill/>
              <a:ln w="12700">
                <a:solidFill>
                  <a:srgbClr val="000000"/>
                </a:solidFill>
                <a:round/>
                <a:headEnd/>
                <a:tailEnd type="triangle" w="med" len="med"/>
              </a:ln>
            </p:spPr>
          </p:cxnSp>
          <p:cxnSp>
            <p:nvCxnSpPr>
              <p:cNvPr id="123971" name="AutoShape 67"/>
              <p:cNvCxnSpPr>
                <a:cxnSpLocks noChangeShapeType="1"/>
              </p:cNvCxnSpPr>
              <p:nvPr/>
            </p:nvCxnSpPr>
            <p:spPr bwMode="auto">
              <a:xfrm>
                <a:off x="12864" y="5879"/>
                <a:ext cx="0" cy="590"/>
              </a:xfrm>
              <a:prstGeom prst="straightConnector1">
                <a:avLst/>
              </a:prstGeom>
              <a:noFill/>
              <a:ln w="12700">
                <a:solidFill>
                  <a:srgbClr val="000000"/>
                </a:solidFill>
                <a:round/>
                <a:headEnd/>
                <a:tailEnd type="triangle" w="med" len="med"/>
              </a:ln>
            </p:spPr>
          </p:cxnSp>
          <p:cxnSp>
            <p:nvCxnSpPr>
              <p:cNvPr id="123972" name="AutoShape 68"/>
              <p:cNvCxnSpPr>
                <a:cxnSpLocks noChangeShapeType="1"/>
              </p:cNvCxnSpPr>
              <p:nvPr/>
            </p:nvCxnSpPr>
            <p:spPr bwMode="auto">
              <a:xfrm>
                <a:off x="12060" y="5879"/>
                <a:ext cx="0" cy="590"/>
              </a:xfrm>
              <a:prstGeom prst="straightConnector1">
                <a:avLst/>
              </a:prstGeom>
              <a:noFill/>
              <a:ln w="12700">
                <a:solidFill>
                  <a:srgbClr val="000000"/>
                </a:solidFill>
                <a:round/>
                <a:headEnd/>
                <a:tailEnd type="triangle" w="med" len="med"/>
              </a:ln>
            </p:spPr>
          </p:cxnSp>
        </p:grpSp>
        <p:cxnSp>
          <p:nvCxnSpPr>
            <p:cNvPr id="123973" name="AutoShape 69"/>
            <p:cNvCxnSpPr>
              <a:cxnSpLocks noChangeShapeType="1"/>
            </p:cNvCxnSpPr>
            <p:nvPr/>
          </p:nvCxnSpPr>
          <p:spPr bwMode="auto">
            <a:xfrm>
              <a:off x="12484" y="5279"/>
              <a:ext cx="0" cy="590"/>
            </a:xfrm>
            <a:prstGeom prst="straightConnector1">
              <a:avLst/>
            </a:prstGeom>
            <a:noFill/>
            <a:ln w="28575">
              <a:solidFill>
                <a:srgbClr val="000000"/>
              </a:solidFill>
              <a:round/>
              <a:headEnd/>
              <a:tailEnd/>
            </a:ln>
          </p:spPr>
        </p:cxnSp>
      </p:grpSp>
      <p:grpSp>
        <p:nvGrpSpPr>
          <p:cNvPr id="6" name="Group 70"/>
          <p:cNvGrpSpPr>
            <a:grpSpLocks/>
          </p:cNvGrpSpPr>
          <p:nvPr/>
        </p:nvGrpSpPr>
        <p:grpSpPr bwMode="auto">
          <a:xfrm>
            <a:off x="3049948" y="1634295"/>
            <a:ext cx="6532986" cy="573506"/>
            <a:chOff x="3437" y="2535"/>
            <a:chExt cx="10480" cy="921"/>
          </a:xfrm>
        </p:grpSpPr>
        <p:sp>
          <p:nvSpPr>
            <p:cNvPr id="123975" name="Text Box 71"/>
            <p:cNvSpPr txBox="1">
              <a:spLocks noChangeArrowheads="1"/>
            </p:cNvSpPr>
            <p:nvPr/>
          </p:nvSpPr>
          <p:spPr bwMode="auto">
            <a:xfrm>
              <a:off x="11313" y="2595"/>
              <a:ext cx="2604" cy="765"/>
            </a:xfrm>
            <a:prstGeom prst="rect">
              <a:avLst/>
            </a:prstGeom>
            <a:noFill/>
            <a:ln w="28575">
              <a:solidFill>
                <a:srgbClr val="000000"/>
              </a:solidFill>
              <a:miter lim="800000"/>
              <a:headEnd/>
              <a:tailEnd/>
            </a:ln>
          </p:spPr>
          <p:txBody>
            <a:bodyPr vert="horz" wrap="square" lIns="89766" tIns="44883" rIns="89766" bIns="44883" numCol="1" anchor="t" anchorCtr="0" compatLnSpc="1">
              <a:prstTxWarp prst="textNoShape">
                <a:avLst/>
              </a:prstTxWarp>
            </a:bodyPr>
            <a:lstStyle/>
            <a:p>
              <a:pPr algn="ctr" defTabSz="897702"/>
              <a:r>
                <a:rPr lang="zh-CN" altLang="en-US" sz="1178">
                  <a:latin typeface="黑体" pitchFamily="49" charset="-122"/>
                  <a:ea typeface="黑体" pitchFamily="49" charset="-122"/>
                  <a:cs typeface="宋体" pitchFamily="2" charset="-122"/>
                </a:rPr>
                <a:t>实验室学术委员会</a:t>
              </a:r>
            </a:p>
            <a:p>
              <a:pPr algn="ctr" defTabSz="897702"/>
              <a:r>
                <a:rPr lang="zh-CN" altLang="en-US" sz="1178">
                  <a:latin typeface="黑体" pitchFamily="49" charset="-122"/>
                  <a:ea typeface="黑体" pitchFamily="49" charset="-122"/>
                  <a:cs typeface="宋体" pitchFamily="2" charset="-122"/>
                </a:rPr>
                <a:t>（主任：郑南宁院士）</a:t>
              </a:r>
              <a:endParaRPr lang="zh-CN" altLang="en-US" sz="1768">
                <a:cs typeface="宋体" pitchFamily="2" charset="-122"/>
              </a:endParaRPr>
            </a:p>
          </p:txBody>
        </p:sp>
        <p:sp>
          <p:nvSpPr>
            <p:cNvPr id="123976" name="Text Box 72"/>
            <p:cNvSpPr txBox="1">
              <a:spLocks noChangeArrowheads="1"/>
            </p:cNvSpPr>
            <p:nvPr/>
          </p:nvSpPr>
          <p:spPr bwMode="auto">
            <a:xfrm>
              <a:off x="7060" y="2535"/>
              <a:ext cx="3195" cy="921"/>
            </a:xfrm>
            <a:prstGeom prst="rect">
              <a:avLst/>
            </a:prstGeom>
            <a:noFill/>
            <a:ln w="28575">
              <a:solidFill>
                <a:srgbClr val="000000"/>
              </a:solidFill>
              <a:miter lim="800000"/>
              <a:headEnd/>
              <a:tailEnd/>
            </a:ln>
          </p:spPr>
          <p:txBody>
            <a:bodyPr vert="horz" wrap="square" lIns="89766" tIns="44883" rIns="89766" bIns="44883" numCol="1" anchor="t" anchorCtr="0" compatLnSpc="1">
              <a:prstTxWarp prst="textNoShape">
                <a:avLst/>
              </a:prstTxWarp>
            </a:bodyPr>
            <a:lstStyle/>
            <a:p>
              <a:pPr algn="ctr" defTabSz="897702"/>
              <a:r>
                <a:rPr lang="zh-CN" altLang="en-US" sz="1178">
                  <a:latin typeface="黑体" pitchFamily="49" charset="-122"/>
                  <a:ea typeface="黑体" pitchFamily="49" charset="-122"/>
                  <a:cs typeface="宋体" pitchFamily="2" charset="-122"/>
                </a:rPr>
                <a:t>主任：陈熙霖</a:t>
              </a:r>
            </a:p>
            <a:p>
              <a:pPr algn="ctr" defTabSz="897702"/>
              <a:r>
                <a:rPr lang="zh-CN" altLang="en-US" sz="1178">
                  <a:latin typeface="黑体" pitchFamily="49" charset="-122"/>
                  <a:ea typeface="黑体" pitchFamily="49" charset="-122"/>
                  <a:cs typeface="宋体" pitchFamily="2" charset="-122"/>
                </a:rPr>
                <a:t>常务副主任：山世光</a:t>
              </a:r>
              <a:endParaRPr lang="zh-CN" altLang="en-US" sz="1768">
                <a:cs typeface="宋体" pitchFamily="2" charset="-122"/>
              </a:endParaRPr>
            </a:p>
          </p:txBody>
        </p:sp>
        <p:sp>
          <p:nvSpPr>
            <p:cNvPr id="123977" name="Text Box 73"/>
            <p:cNvSpPr txBox="1">
              <a:spLocks noChangeArrowheads="1"/>
            </p:cNvSpPr>
            <p:nvPr/>
          </p:nvSpPr>
          <p:spPr bwMode="auto">
            <a:xfrm>
              <a:off x="3437" y="2592"/>
              <a:ext cx="2848" cy="792"/>
            </a:xfrm>
            <a:prstGeom prst="rect">
              <a:avLst/>
            </a:prstGeom>
            <a:noFill/>
            <a:ln w="28575">
              <a:solidFill>
                <a:srgbClr val="000000"/>
              </a:solidFill>
              <a:miter lim="800000"/>
              <a:headEnd/>
              <a:tailEnd/>
            </a:ln>
          </p:spPr>
          <p:txBody>
            <a:bodyPr vert="horz" wrap="square" lIns="89766" tIns="44883" rIns="89766" bIns="44883" numCol="1" anchor="t" anchorCtr="0" compatLnSpc="1">
              <a:prstTxWarp prst="textNoShape">
                <a:avLst/>
              </a:prstTxWarp>
            </a:bodyPr>
            <a:lstStyle/>
            <a:p>
              <a:pPr algn="ctr" defTabSz="897702"/>
              <a:r>
                <a:rPr lang="zh-CN" altLang="en-US" sz="1178">
                  <a:latin typeface="黑体" pitchFamily="49" charset="-122"/>
                  <a:ea typeface="黑体" pitchFamily="49" charset="-122"/>
                  <a:cs typeface="宋体" pitchFamily="2" charset="-122"/>
                </a:rPr>
                <a:t>室务委员会</a:t>
              </a:r>
            </a:p>
            <a:p>
              <a:pPr algn="ctr" defTabSz="897702"/>
              <a:r>
                <a:rPr lang="zh-CN" altLang="en-US" sz="1178">
                  <a:latin typeface="黑体" pitchFamily="49" charset="-122"/>
                  <a:ea typeface="黑体" pitchFamily="49" charset="-122"/>
                  <a:cs typeface="宋体" pitchFamily="2" charset="-122"/>
                </a:rPr>
                <a:t>（全体研究员）</a:t>
              </a:r>
              <a:endParaRPr lang="zh-CN" altLang="en-US" sz="1768">
                <a:cs typeface="宋体" pitchFamily="2" charset="-122"/>
              </a:endParaRPr>
            </a:p>
          </p:txBody>
        </p:sp>
        <p:cxnSp>
          <p:nvCxnSpPr>
            <p:cNvPr id="123978" name="AutoShape 74"/>
            <p:cNvCxnSpPr>
              <a:cxnSpLocks noChangeShapeType="1"/>
            </p:cNvCxnSpPr>
            <p:nvPr/>
          </p:nvCxnSpPr>
          <p:spPr bwMode="auto">
            <a:xfrm>
              <a:off x="6285" y="2988"/>
              <a:ext cx="775" cy="0"/>
            </a:xfrm>
            <a:prstGeom prst="straightConnector1">
              <a:avLst/>
            </a:prstGeom>
            <a:noFill/>
            <a:ln w="12700">
              <a:solidFill>
                <a:srgbClr val="000000"/>
              </a:solidFill>
              <a:round/>
              <a:headEnd type="triangle" w="med" len="med"/>
              <a:tailEnd/>
            </a:ln>
          </p:spPr>
        </p:cxnSp>
        <p:cxnSp>
          <p:nvCxnSpPr>
            <p:cNvPr id="123979" name="AutoShape 75"/>
            <p:cNvCxnSpPr>
              <a:cxnSpLocks noChangeShapeType="1"/>
            </p:cNvCxnSpPr>
            <p:nvPr/>
          </p:nvCxnSpPr>
          <p:spPr bwMode="auto">
            <a:xfrm flipH="1">
              <a:off x="10255" y="2976"/>
              <a:ext cx="1055" cy="1"/>
            </a:xfrm>
            <a:prstGeom prst="straightConnector1">
              <a:avLst/>
            </a:prstGeom>
            <a:noFill/>
            <a:ln w="12700">
              <a:solidFill>
                <a:srgbClr val="000000"/>
              </a:solidFill>
              <a:round/>
              <a:headEnd type="triangle" w="med" len="med"/>
              <a:tailEnd/>
            </a:ln>
          </p:spPr>
        </p:cxnSp>
      </p:grpSp>
      <p:grpSp>
        <p:nvGrpSpPr>
          <p:cNvPr id="7" name="Group 76"/>
          <p:cNvGrpSpPr>
            <a:grpSpLocks/>
          </p:cNvGrpSpPr>
          <p:nvPr/>
        </p:nvGrpSpPr>
        <p:grpSpPr bwMode="auto">
          <a:xfrm>
            <a:off x="3914883" y="2226503"/>
            <a:ext cx="4787531" cy="642078"/>
            <a:chOff x="4824" y="3485"/>
            <a:chExt cx="7682" cy="1029"/>
          </a:xfrm>
        </p:grpSpPr>
        <p:cxnSp>
          <p:nvCxnSpPr>
            <p:cNvPr id="123981" name="AutoShape 77"/>
            <p:cNvCxnSpPr>
              <a:cxnSpLocks noChangeShapeType="1"/>
            </p:cNvCxnSpPr>
            <p:nvPr/>
          </p:nvCxnSpPr>
          <p:spPr bwMode="auto">
            <a:xfrm>
              <a:off x="4824" y="3923"/>
              <a:ext cx="7682" cy="1"/>
            </a:xfrm>
            <a:prstGeom prst="straightConnector1">
              <a:avLst/>
            </a:prstGeom>
            <a:noFill/>
            <a:ln w="28575">
              <a:solidFill>
                <a:srgbClr val="000000"/>
              </a:solidFill>
              <a:round/>
              <a:headEnd/>
              <a:tailEnd/>
            </a:ln>
          </p:spPr>
        </p:cxnSp>
        <p:cxnSp>
          <p:nvCxnSpPr>
            <p:cNvPr id="123982" name="AutoShape 78"/>
            <p:cNvCxnSpPr>
              <a:cxnSpLocks noChangeShapeType="1"/>
            </p:cNvCxnSpPr>
            <p:nvPr/>
          </p:nvCxnSpPr>
          <p:spPr bwMode="auto">
            <a:xfrm>
              <a:off x="4827" y="3924"/>
              <a:ext cx="0" cy="590"/>
            </a:xfrm>
            <a:prstGeom prst="straightConnector1">
              <a:avLst/>
            </a:prstGeom>
            <a:noFill/>
            <a:ln w="28575">
              <a:solidFill>
                <a:srgbClr val="000000"/>
              </a:solidFill>
              <a:round/>
              <a:headEnd/>
              <a:tailEnd type="triangle" w="med" len="med"/>
            </a:ln>
          </p:spPr>
        </p:cxnSp>
        <p:cxnSp>
          <p:nvCxnSpPr>
            <p:cNvPr id="123983" name="AutoShape 79"/>
            <p:cNvCxnSpPr>
              <a:cxnSpLocks noChangeShapeType="1"/>
            </p:cNvCxnSpPr>
            <p:nvPr/>
          </p:nvCxnSpPr>
          <p:spPr bwMode="auto">
            <a:xfrm>
              <a:off x="12484" y="3924"/>
              <a:ext cx="0" cy="590"/>
            </a:xfrm>
            <a:prstGeom prst="straightConnector1">
              <a:avLst/>
            </a:prstGeom>
            <a:noFill/>
            <a:ln w="28575">
              <a:solidFill>
                <a:srgbClr val="000000"/>
              </a:solidFill>
              <a:round/>
              <a:headEnd/>
              <a:tailEnd type="triangle" w="med" len="med"/>
            </a:ln>
          </p:spPr>
        </p:cxnSp>
        <p:cxnSp>
          <p:nvCxnSpPr>
            <p:cNvPr id="123984" name="AutoShape 80"/>
            <p:cNvCxnSpPr>
              <a:cxnSpLocks noChangeShapeType="1"/>
            </p:cNvCxnSpPr>
            <p:nvPr/>
          </p:nvCxnSpPr>
          <p:spPr bwMode="auto">
            <a:xfrm>
              <a:off x="8670" y="3924"/>
              <a:ext cx="0" cy="590"/>
            </a:xfrm>
            <a:prstGeom prst="straightConnector1">
              <a:avLst/>
            </a:prstGeom>
            <a:noFill/>
            <a:ln w="28575">
              <a:solidFill>
                <a:srgbClr val="000000"/>
              </a:solidFill>
              <a:round/>
              <a:headEnd/>
              <a:tailEnd type="triangle" w="med" len="med"/>
            </a:ln>
          </p:spPr>
        </p:cxnSp>
        <p:cxnSp>
          <p:nvCxnSpPr>
            <p:cNvPr id="123985" name="AutoShape 81"/>
            <p:cNvCxnSpPr>
              <a:cxnSpLocks noChangeShapeType="1"/>
            </p:cNvCxnSpPr>
            <p:nvPr/>
          </p:nvCxnSpPr>
          <p:spPr bwMode="auto">
            <a:xfrm>
              <a:off x="8685" y="3485"/>
              <a:ext cx="1" cy="454"/>
            </a:xfrm>
            <a:prstGeom prst="straightConnector1">
              <a:avLst/>
            </a:prstGeom>
            <a:noFill/>
            <a:ln w="28575">
              <a:solidFill>
                <a:srgbClr val="000000"/>
              </a:solidFill>
              <a:round/>
              <a:headEnd/>
              <a:tailEnd/>
            </a:ln>
          </p:spPr>
        </p:cxnSp>
      </p:grpSp>
      <p:grpSp>
        <p:nvGrpSpPr>
          <p:cNvPr id="8" name="Group 82"/>
          <p:cNvGrpSpPr>
            <a:grpSpLocks/>
          </p:cNvGrpSpPr>
          <p:nvPr/>
        </p:nvGrpSpPr>
        <p:grpSpPr bwMode="auto">
          <a:xfrm>
            <a:off x="5345532" y="3345465"/>
            <a:ext cx="1932467" cy="2756883"/>
            <a:chOff x="7120" y="5281"/>
            <a:chExt cx="3099" cy="4421"/>
          </a:xfrm>
        </p:grpSpPr>
        <p:cxnSp>
          <p:nvCxnSpPr>
            <p:cNvPr id="123987" name="AutoShape 83"/>
            <p:cNvCxnSpPr>
              <a:cxnSpLocks noChangeShapeType="1"/>
            </p:cNvCxnSpPr>
            <p:nvPr/>
          </p:nvCxnSpPr>
          <p:spPr bwMode="auto">
            <a:xfrm>
              <a:off x="8670" y="5281"/>
              <a:ext cx="0" cy="590"/>
            </a:xfrm>
            <a:prstGeom prst="straightConnector1">
              <a:avLst/>
            </a:prstGeom>
            <a:noFill/>
            <a:ln w="28575">
              <a:solidFill>
                <a:srgbClr val="000000"/>
              </a:solidFill>
              <a:round/>
              <a:headEnd/>
              <a:tailEnd/>
            </a:ln>
          </p:spPr>
        </p:cxnSp>
        <p:grpSp>
          <p:nvGrpSpPr>
            <p:cNvPr id="9" name="Group 84"/>
            <p:cNvGrpSpPr>
              <a:grpSpLocks/>
            </p:cNvGrpSpPr>
            <p:nvPr/>
          </p:nvGrpSpPr>
          <p:grpSpPr bwMode="auto">
            <a:xfrm>
              <a:off x="7120" y="5881"/>
              <a:ext cx="3099" cy="3821"/>
              <a:chOff x="6925" y="5881"/>
              <a:chExt cx="3099" cy="3821"/>
            </a:xfrm>
          </p:grpSpPr>
          <p:sp>
            <p:nvSpPr>
              <p:cNvPr id="123989" name="Text Box 85"/>
              <p:cNvSpPr txBox="1">
                <a:spLocks noChangeArrowheads="1"/>
              </p:cNvSpPr>
              <p:nvPr/>
            </p:nvSpPr>
            <p:spPr bwMode="auto">
              <a:xfrm>
                <a:off x="9054" y="6470"/>
                <a:ext cx="454" cy="3231"/>
              </a:xfrm>
              <a:prstGeom prst="rect">
                <a:avLst/>
              </a:prstGeom>
              <a:noFill/>
              <a:ln w="12700">
                <a:solidFill>
                  <a:srgbClr val="000000"/>
                </a:solidFill>
                <a:miter lim="800000"/>
                <a:headEnd/>
                <a:tailEnd/>
              </a:ln>
            </p:spPr>
            <p:txBody>
              <a:bodyPr vert="eaVert" wrap="square" lIns="17671" tIns="10602" rIns="17671" bIns="10602" numCol="1" anchor="t" anchorCtr="0" compatLnSpc="1">
                <a:prstTxWarp prst="textNoShape">
                  <a:avLst/>
                </a:prstTxWarp>
              </a:bodyPr>
              <a:lstStyle/>
              <a:p>
                <a:pPr algn="just" defTabSz="897702"/>
                <a:r>
                  <a:rPr lang="zh-CN" altLang="en-US" sz="1080" dirty="0">
                    <a:latin typeface="黑体" pitchFamily="49" charset="-122"/>
                    <a:ea typeface="黑体" pitchFamily="49" charset="-122"/>
                    <a:cs typeface="宋体" pitchFamily="2" charset="-122"/>
                  </a:rPr>
                  <a:t>大规模知识处理研究组</a:t>
                </a:r>
                <a:r>
                  <a:rPr lang="zh-CN" altLang="en-US" sz="884" dirty="0">
                    <a:latin typeface="黑体" pitchFamily="49" charset="-122"/>
                    <a:ea typeface="黑体" pitchFamily="49" charset="-122"/>
                    <a:cs typeface="宋体" pitchFamily="2" charset="-122"/>
                  </a:rPr>
                  <a:t>（曹存根）</a:t>
                </a:r>
                <a:endParaRPr lang="zh-CN" altLang="en-US" sz="1571" dirty="0">
                  <a:cs typeface="宋体" pitchFamily="2" charset="-122"/>
                </a:endParaRPr>
              </a:p>
            </p:txBody>
          </p:sp>
          <p:sp>
            <p:nvSpPr>
              <p:cNvPr id="123990" name="Text Box 86"/>
              <p:cNvSpPr txBox="1">
                <a:spLocks noChangeArrowheads="1"/>
              </p:cNvSpPr>
              <p:nvPr/>
            </p:nvSpPr>
            <p:spPr bwMode="auto">
              <a:xfrm>
                <a:off x="8004" y="6470"/>
                <a:ext cx="454" cy="3231"/>
              </a:xfrm>
              <a:prstGeom prst="rect">
                <a:avLst/>
              </a:prstGeom>
              <a:noFill/>
              <a:ln w="12700">
                <a:solidFill>
                  <a:srgbClr val="000000"/>
                </a:solidFill>
                <a:miter lim="800000"/>
                <a:headEnd/>
                <a:tailEnd/>
              </a:ln>
            </p:spPr>
            <p:txBody>
              <a:bodyPr vert="eaVert" wrap="square" lIns="17671" tIns="10602" rIns="17671" bIns="10602" numCol="1" anchor="t" anchorCtr="0" compatLnSpc="1">
                <a:prstTxWarp prst="textNoShape">
                  <a:avLst/>
                </a:prstTxWarp>
              </a:bodyPr>
              <a:lstStyle/>
              <a:p>
                <a:pPr algn="just" defTabSz="897702"/>
                <a:r>
                  <a:rPr lang="zh-CN" altLang="en-US" sz="1178">
                    <a:latin typeface="黑体" pitchFamily="49" charset="-122"/>
                    <a:ea typeface="黑体" pitchFamily="49" charset="-122"/>
                    <a:cs typeface="宋体" pitchFamily="2" charset="-122"/>
                  </a:rPr>
                  <a:t>智能科学研究组</a:t>
                </a:r>
                <a:r>
                  <a:rPr lang="zh-CN" altLang="en-US" sz="982">
                    <a:latin typeface="黑体" pitchFamily="49" charset="-122"/>
                    <a:ea typeface="黑体" pitchFamily="49" charset="-122"/>
                    <a:cs typeface="宋体" pitchFamily="2" charset="-122"/>
                  </a:rPr>
                  <a:t>（史忠植）</a:t>
                </a:r>
                <a:endParaRPr lang="zh-CN" altLang="en-US" sz="1768">
                  <a:cs typeface="宋体" pitchFamily="2" charset="-122"/>
                </a:endParaRPr>
              </a:p>
            </p:txBody>
          </p:sp>
          <p:sp>
            <p:nvSpPr>
              <p:cNvPr id="123991" name="Text Box 87"/>
              <p:cNvSpPr txBox="1">
                <a:spLocks noChangeArrowheads="1"/>
              </p:cNvSpPr>
              <p:nvPr/>
            </p:nvSpPr>
            <p:spPr bwMode="auto">
              <a:xfrm>
                <a:off x="8526" y="6470"/>
                <a:ext cx="454" cy="3231"/>
              </a:xfrm>
              <a:prstGeom prst="rect">
                <a:avLst/>
              </a:prstGeom>
              <a:noFill/>
              <a:ln w="12700">
                <a:solidFill>
                  <a:srgbClr val="000000"/>
                </a:solidFill>
                <a:miter lim="800000"/>
                <a:headEnd/>
                <a:tailEnd/>
              </a:ln>
            </p:spPr>
            <p:txBody>
              <a:bodyPr vert="eaVert" wrap="square" lIns="17671" tIns="10602" rIns="17671" bIns="10602" numCol="1" anchor="t" anchorCtr="0" compatLnSpc="1">
                <a:prstTxWarp prst="textNoShape">
                  <a:avLst/>
                </a:prstTxWarp>
              </a:bodyPr>
              <a:lstStyle/>
              <a:p>
                <a:pPr algn="just" defTabSz="897702"/>
                <a:r>
                  <a:rPr lang="zh-CN" altLang="en-US" sz="1178">
                    <a:latin typeface="黑体" pitchFamily="49" charset="-122"/>
                    <a:ea typeface="黑体" pitchFamily="49" charset="-122"/>
                    <a:cs typeface="宋体" pitchFamily="2" charset="-122"/>
                  </a:rPr>
                  <a:t>安全博弈论研究组</a:t>
                </a:r>
                <a:r>
                  <a:rPr lang="zh-CN" altLang="en-US" sz="982">
                    <a:latin typeface="黑体" pitchFamily="49" charset="-122"/>
                    <a:ea typeface="黑体" pitchFamily="49" charset="-122"/>
                    <a:cs typeface="宋体" pitchFamily="2" charset="-122"/>
                  </a:rPr>
                  <a:t>（安波）</a:t>
                </a:r>
                <a:endParaRPr lang="zh-CN" altLang="en-US" sz="1768">
                  <a:cs typeface="宋体" pitchFamily="2" charset="-122"/>
                </a:endParaRPr>
              </a:p>
            </p:txBody>
          </p:sp>
          <p:sp>
            <p:nvSpPr>
              <p:cNvPr id="123992" name="Text Box 88"/>
              <p:cNvSpPr txBox="1">
                <a:spLocks noChangeArrowheads="1"/>
              </p:cNvSpPr>
              <p:nvPr/>
            </p:nvSpPr>
            <p:spPr bwMode="auto">
              <a:xfrm>
                <a:off x="9570" y="6470"/>
                <a:ext cx="454" cy="3231"/>
              </a:xfrm>
              <a:prstGeom prst="rect">
                <a:avLst/>
              </a:prstGeom>
              <a:noFill/>
              <a:ln w="12700">
                <a:solidFill>
                  <a:srgbClr val="000000"/>
                </a:solidFill>
                <a:miter lim="800000"/>
                <a:headEnd/>
                <a:tailEnd/>
              </a:ln>
            </p:spPr>
            <p:txBody>
              <a:bodyPr vert="eaVert" wrap="square" lIns="17671" tIns="10602" rIns="17671" bIns="10602" numCol="1" anchor="t" anchorCtr="0" compatLnSpc="1">
                <a:prstTxWarp prst="textNoShape">
                  <a:avLst/>
                </a:prstTxWarp>
              </a:bodyPr>
              <a:lstStyle/>
              <a:p>
                <a:pPr algn="just" defTabSz="897702"/>
                <a:r>
                  <a:rPr lang="zh-CN" altLang="en-US" sz="1080">
                    <a:latin typeface="黑体" pitchFamily="49" charset="-122"/>
                    <a:ea typeface="黑体" pitchFamily="49" charset="-122"/>
                    <a:cs typeface="宋体" pitchFamily="2" charset="-122"/>
                  </a:rPr>
                  <a:t>大数据挖掘与机器学习组</a:t>
                </a:r>
                <a:r>
                  <a:rPr lang="zh-CN" altLang="en-US" sz="884">
                    <a:latin typeface="黑体" pitchFamily="49" charset="-122"/>
                    <a:ea typeface="黑体" pitchFamily="49" charset="-122"/>
                    <a:cs typeface="宋体" pitchFamily="2" charset="-122"/>
                  </a:rPr>
                  <a:t>（何清）</a:t>
                </a:r>
                <a:endParaRPr lang="zh-CN" altLang="en-US" sz="1768">
                  <a:cs typeface="宋体" pitchFamily="2" charset="-122"/>
                </a:endParaRPr>
              </a:p>
            </p:txBody>
          </p:sp>
          <p:sp>
            <p:nvSpPr>
              <p:cNvPr id="123993" name="Text Box 89"/>
              <p:cNvSpPr txBox="1">
                <a:spLocks noChangeArrowheads="1"/>
              </p:cNvSpPr>
              <p:nvPr/>
            </p:nvSpPr>
            <p:spPr bwMode="auto">
              <a:xfrm>
                <a:off x="7470" y="6471"/>
                <a:ext cx="454" cy="3231"/>
              </a:xfrm>
              <a:prstGeom prst="rect">
                <a:avLst/>
              </a:prstGeom>
              <a:noFill/>
              <a:ln w="12700">
                <a:solidFill>
                  <a:srgbClr val="000000"/>
                </a:solidFill>
                <a:miter lim="800000"/>
                <a:headEnd/>
                <a:tailEnd/>
              </a:ln>
            </p:spPr>
            <p:txBody>
              <a:bodyPr vert="eaVert" wrap="square" lIns="17671" tIns="10602" rIns="17671" bIns="10602" numCol="1" anchor="t" anchorCtr="0" compatLnSpc="1">
                <a:prstTxWarp prst="textNoShape">
                  <a:avLst/>
                </a:prstTxWarp>
              </a:bodyPr>
              <a:lstStyle/>
              <a:p>
                <a:pPr algn="just" defTabSz="897702"/>
                <a:r>
                  <a:rPr lang="zh-CN" altLang="en-US" sz="1178">
                    <a:latin typeface="黑体" pitchFamily="49" charset="-122"/>
                    <a:ea typeface="黑体" pitchFamily="49" charset="-122"/>
                    <a:cs typeface="宋体" pitchFamily="2" charset="-122"/>
                  </a:rPr>
                  <a:t>知识网格研究组</a:t>
                </a:r>
                <a:r>
                  <a:rPr lang="zh-CN" altLang="en-US" sz="982">
                    <a:latin typeface="黑体" pitchFamily="49" charset="-122"/>
                    <a:ea typeface="黑体" pitchFamily="49" charset="-122"/>
                    <a:cs typeface="宋体" pitchFamily="2" charset="-122"/>
                  </a:rPr>
                  <a:t>（诸葛海）</a:t>
                </a:r>
                <a:endParaRPr lang="zh-CN" altLang="en-US" sz="1768">
                  <a:cs typeface="宋体" pitchFamily="2" charset="-122"/>
                </a:endParaRPr>
              </a:p>
            </p:txBody>
          </p:sp>
          <p:sp>
            <p:nvSpPr>
              <p:cNvPr id="123994" name="Text Box 90"/>
              <p:cNvSpPr txBox="1">
                <a:spLocks noChangeArrowheads="1"/>
              </p:cNvSpPr>
              <p:nvPr/>
            </p:nvSpPr>
            <p:spPr bwMode="auto">
              <a:xfrm>
                <a:off x="6925" y="6470"/>
                <a:ext cx="454" cy="3231"/>
              </a:xfrm>
              <a:prstGeom prst="rect">
                <a:avLst/>
              </a:prstGeom>
              <a:noFill/>
              <a:ln w="12700">
                <a:solidFill>
                  <a:srgbClr val="000000"/>
                </a:solidFill>
                <a:miter lim="800000"/>
                <a:headEnd/>
                <a:tailEnd/>
              </a:ln>
            </p:spPr>
            <p:txBody>
              <a:bodyPr vert="eaVert" wrap="square" lIns="17671" tIns="10602" rIns="17671" bIns="10602" numCol="1" anchor="t" anchorCtr="0" compatLnSpc="1">
                <a:prstTxWarp prst="textNoShape">
                  <a:avLst/>
                </a:prstTxWarp>
              </a:bodyPr>
              <a:lstStyle/>
              <a:p>
                <a:pPr algn="just" defTabSz="897702"/>
                <a:r>
                  <a:rPr lang="zh-CN" altLang="en-US" sz="1178">
                    <a:latin typeface="黑体" pitchFamily="49" charset="-122"/>
                    <a:ea typeface="黑体" pitchFamily="49" charset="-122"/>
                    <a:cs typeface="宋体" pitchFamily="2" charset="-122"/>
                  </a:rPr>
                  <a:t>机器翻译研究组</a:t>
                </a:r>
                <a:r>
                  <a:rPr lang="zh-CN" altLang="en-US" sz="982">
                    <a:latin typeface="黑体" pitchFamily="49" charset="-122"/>
                    <a:ea typeface="黑体" pitchFamily="49" charset="-122"/>
                    <a:cs typeface="宋体" pitchFamily="2" charset="-122"/>
                  </a:rPr>
                  <a:t>（刘群）</a:t>
                </a:r>
                <a:endParaRPr lang="zh-CN" altLang="en-US" sz="1768">
                  <a:cs typeface="宋体" pitchFamily="2" charset="-122"/>
                </a:endParaRPr>
              </a:p>
            </p:txBody>
          </p:sp>
          <p:grpSp>
            <p:nvGrpSpPr>
              <p:cNvPr id="10" name="Group 91"/>
              <p:cNvGrpSpPr>
                <a:grpSpLocks/>
              </p:cNvGrpSpPr>
              <p:nvPr/>
            </p:nvGrpSpPr>
            <p:grpSpPr bwMode="auto">
              <a:xfrm>
                <a:off x="7140" y="5881"/>
                <a:ext cx="2704" cy="591"/>
                <a:chOff x="7140" y="5881"/>
                <a:chExt cx="2704" cy="591"/>
              </a:xfrm>
            </p:grpSpPr>
            <p:cxnSp>
              <p:nvCxnSpPr>
                <p:cNvPr id="123996" name="AutoShape 92"/>
                <p:cNvCxnSpPr>
                  <a:cxnSpLocks noChangeShapeType="1"/>
                </p:cNvCxnSpPr>
                <p:nvPr/>
              </p:nvCxnSpPr>
              <p:spPr bwMode="auto">
                <a:xfrm>
                  <a:off x="7140" y="5882"/>
                  <a:ext cx="2704" cy="0"/>
                </a:xfrm>
                <a:prstGeom prst="straightConnector1">
                  <a:avLst/>
                </a:prstGeom>
                <a:noFill/>
                <a:ln w="12700">
                  <a:solidFill>
                    <a:srgbClr val="000000"/>
                  </a:solidFill>
                  <a:round/>
                  <a:headEnd/>
                  <a:tailEnd/>
                </a:ln>
              </p:spPr>
            </p:cxnSp>
            <p:cxnSp>
              <p:nvCxnSpPr>
                <p:cNvPr id="123997" name="AutoShape 93"/>
                <p:cNvCxnSpPr>
                  <a:cxnSpLocks noChangeShapeType="1"/>
                </p:cNvCxnSpPr>
                <p:nvPr/>
              </p:nvCxnSpPr>
              <p:spPr bwMode="auto">
                <a:xfrm>
                  <a:off x="9303" y="5881"/>
                  <a:ext cx="0" cy="590"/>
                </a:xfrm>
                <a:prstGeom prst="straightConnector1">
                  <a:avLst/>
                </a:prstGeom>
                <a:noFill/>
                <a:ln w="12700">
                  <a:solidFill>
                    <a:srgbClr val="000000"/>
                  </a:solidFill>
                  <a:round/>
                  <a:headEnd/>
                  <a:tailEnd type="triangle" w="med" len="med"/>
                </a:ln>
              </p:spPr>
            </p:cxnSp>
            <p:cxnSp>
              <p:nvCxnSpPr>
                <p:cNvPr id="123998" name="AutoShape 94"/>
                <p:cNvCxnSpPr>
                  <a:cxnSpLocks noChangeShapeType="1"/>
                </p:cNvCxnSpPr>
                <p:nvPr/>
              </p:nvCxnSpPr>
              <p:spPr bwMode="auto">
                <a:xfrm>
                  <a:off x="8757" y="5881"/>
                  <a:ext cx="0" cy="590"/>
                </a:xfrm>
                <a:prstGeom prst="straightConnector1">
                  <a:avLst/>
                </a:prstGeom>
                <a:noFill/>
                <a:ln w="12700">
                  <a:solidFill>
                    <a:srgbClr val="000000"/>
                  </a:solidFill>
                  <a:round/>
                  <a:headEnd/>
                  <a:tailEnd type="triangle" w="med" len="med"/>
                </a:ln>
              </p:spPr>
            </p:cxnSp>
            <p:cxnSp>
              <p:nvCxnSpPr>
                <p:cNvPr id="123999" name="AutoShape 95"/>
                <p:cNvCxnSpPr>
                  <a:cxnSpLocks noChangeShapeType="1"/>
                </p:cNvCxnSpPr>
                <p:nvPr/>
              </p:nvCxnSpPr>
              <p:spPr bwMode="auto">
                <a:xfrm>
                  <a:off x="8247" y="5881"/>
                  <a:ext cx="0" cy="590"/>
                </a:xfrm>
                <a:prstGeom prst="straightConnector1">
                  <a:avLst/>
                </a:prstGeom>
                <a:noFill/>
                <a:ln w="12700">
                  <a:solidFill>
                    <a:srgbClr val="000000"/>
                  </a:solidFill>
                  <a:round/>
                  <a:headEnd/>
                  <a:tailEnd type="triangle" w="med" len="med"/>
                </a:ln>
              </p:spPr>
            </p:cxnSp>
            <p:cxnSp>
              <p:nvCxnSpPr>
                <p:cNvPr id="124000" name="AutoShape 96"/>
                <p:cNvCxnSpPr>
                  <a:cxnSpLocks noChangeShapeType="1"/>
                </p:cNvCxnSpPr>
                <p:nvPr/>
              </p:nvCxnSpPr>
              <p:spPr bwMode="auto">
                <a:xfrm>
                  <a:off x="9831" y="5892"/>
                  <a:ext cx="0" cy="567"/>
                </a:xfrm>
                <a:prstGeom prst="straightConnector1">
                  <a:avLst/>
                </a:prstGeom>
                <a:noFill/>
                <a:ln w="12700">
                  <a:solidFill>
                    <a:srgbClr val="000000"/>
                  </a:solidFill>
                  <a:round/>
                  <a:headEnd/>
                  <a:tailEnd type="triangle" w="med" len="med"/>
                </a:ln>
              </p:spPr>
            </p:cxnSp>
            <p:cxnSp>
              <p:nvCxnSpPr>
                <p:cNvPr id="124001" name="AutoShape 97"/>
                <p:cNvCxnSpPr>
                  <a:cxnSpLocks noChangeShapeType="1"/>
                </p:cNvCxnSpPr>
                <p:nvPr/>
              </p:nvCxnSpPr>
              <p:spPr bwMode="auto">
                <a:xfrm>
                  <a:off x="7728" y="5882"/>
                  <a:ext cx="0" cy="590"/>
                </a:xfrm>
                <a:prstGeom prst="straightConnector1">
                  <a:avLst/>
                </a:prstGeom>
                <a:noFill/>
                <a:ln w="12700">
                  <a:solidFill>
                    <a:srgbClr val="000000"/>
                  </a:solidFill>
                  <a:round/>
                  <a:headEnd/>
                  <a:tailEnd type="triangle" w="med" len="med"/>
                </a:ln>
              </p:spPr>
            </p:cxnSp>
            <p:cxnSp>
              <p:nvCxnSpPr>
                <p:cNvPr id="124002" name="AutoShape 98"/>
                <p:cNvCxnSpPr>
                  <a:cxnSpLocks noChangeShapeType="1"/>
                </p:cNvCxnSpPr>
                <p:nvPr/>
              </p:nvCxnSpPr>
              <p:spPr bwMode="auto">
                <a:xfrm>
                  <a:off x="7153" y="5882"/>
                  <a:ext cx="0" cy="589"/>
                </a:xfrm>
                <a:prstGeom prst="straightConnector1">
                  <a:avLst/>
                </a:prstGeom>
                <a:noFill/>
                <a:ln w="12700">
                  <a:solidFill>
                    <a:srgbClr val="000000"/>
                  </a:solidFill>
                  <a:round/>
                  <a:headEnd/>
                  <a:tailEnd type="triangle" w="med" len="med"/>
                </a:ln>
              </p:spPr>
            </p:cxnSp>
          </p:grpSp>
        </p:grpSp>
      </p:grpSp>
      <p:cxnSp>
        <p:nvCxnSpPr>
          <p:cNvPr id="124004" name="AutoShape 100"/>
          <p:cNvCxnSpPr>
            <a:cxnSpLocks noChangeShapeType="1"/>
          </p:cNvCxnSpPr>
          <p:nvPr/>
        </p:nvCxnSpPr>
        <p:spPr bwMode="auto">
          <a:xfrm>
            <a:off x="3919559" y="3345464"/>
            <a:ext cx="0" cy="367750"/>
          </a:xfrm>
          <a:prstGeom prst="straightConnector1">
            <a:avLst/>
          </a:prstGeom>
          <a:noFill/>
          <a:ln w="28575">
            <a:solidFill>
              <a:srgbClr val="000000"/>
            </a:solidFill>
            <a:round/>
            <a:headEnd/>
            <a:tailEnd/>
          </a:ln>
        </p:spPr>
      </p:cxnSp>
      <p:sp>
        <p:nvSpPr>
          <p:cNvPr id="124006" name="Text Box 102"/>
          <p:cNvSpPr txBox="1">
            <a:spLocks noChangeArrowheads="1"/>
          </p:cNvSpPr>
          <p:nvPr/>
        </p:nvSpPr>
        <p:spPr bwMode="auto">
          <a:xfrm>
            <a:off x="3049326" y="4087197"/>
            <a:ext cx="283013" cy="2013902"/>
          </a:xfrm>
          <a:prstGeom prst="rect">
            <a:avLst/>
          </a:prstGeom>
          <a:noFill/>
          <a:ln w="12700">
            <a:solidFill>
              <a:srgbClr val="000000"/>
            </a:solidFill>
            <a:miter lim="800000"/>
            <a:headEnd/>
            <a:tailEnd/>
          </a:ln>
        </p:spPr>
        <p:txBody>
          <a:bodyPr vert="eaVert" wrap="square" lIns="17671" tIns="10602" rIns="17671" bIns="10602" numCol="1" anchor="t" anchorCtr="0" compatLnSpc="1">
            <a:prstTxWarp prst="textNoShape">
              <a:avLst/>
            </a:prstTxWarp>
          </a:bodyPr>
          <a:lstStyle/>
          <a:p>
            <a:pPr algn="just" defTabSz="897702"/>
            <a:r>
              <a:rPr lang="zh-CN" altLang="en-US" sz="1178" dirty="0">
                <a:latin typeface="黑体" pitchFamily="49" charset="-122"/>
                <a:ea typeface="黑体" pitchFamily="49" charset="-122"/>
                <a:cs typeface="宋体" pitchFamily="2" charset="-122"/>
              </a:rPr>
              <a:t>人脸识别研究组</a:t>
            </a:r>
            <a:r>
              <a:rPr lang="en-US" altLang="zh-CN" sz="982" dirty="0">
                <a:latin typeface="黑体" pitchFamily="49" charset="-122"/>
                <a:ea typeface="黑体" pitchFamily="49" charset="-122"/>
                <a:cs typeface="宋体" pitchFamily="2" charset="-122"/>
              </a:rPr>
              <a:t>(</a:t>
            </a:r>
            <a:r>
              <a:rPr lang="zh-CN" altLang="en-US" sz="982" dirty="0">
                <a:latin typeface="黑体" pitchFamily="49" charset="-122"/>
                <a:ea typeface="黑体" pitchFamily="49" charset="-122"/>
                <a:cs typeface="宋体" pitchFamily="2" charset="-122"/>
              </a:rPr>
              <a:t>山世光 阚美娜</a:t>
            </a:r>
            <a:r>
              <a:rPr lang="en-US" altLang="zh-CN" sz="982" dirty="0">
                <a:latin typeface="黑体" pitchFamily="49" charset="-122"/>
                <a:ea typeface="黑体" pitchFamily="49" charset="-122"/>
                <a:cs typeface="宋体" pitchFamily="2" charset="-122"/>
              </a:rPr>
              <a:t>)</a:t>
            </a:r>
            <a:endParaRPr lang="zh-CN" altLang="zh-CN" sz="1768" dirty="0">
              <a:cs typeface="宋体" pitchFamily="2" charset="-122"/>
            </a:endParaRPr>
          </a:p>
        </p:txBody>
      </p:sp>
      <p:sp>
        <p:nvSpPr>
          <p:cNvPr id="124007" name="Text Box 103"/>
          <p:cNvSpPr txBox="1">
            <a:spLocks noChangeArrowheads="1"/>
          </p:cNvSpPr>
          <p:nvPr/>
        </p:nvSpPr>
        <p:spPr bwMode="auto">
          <a:xfrm>
            <a:off x="3384703" y="4087197"/>
            <a:ext cx="283013" cy="2013902"/>
          </a:xfrm>
          <a:prstGeom prst="rect">
            <a:avLst/>
          </a:prstGeom>
          <a:noFill/>
          <a:ln w="12700">
            <a:solidFill>
              <a:srgbClr val="000000"/>
            </a:solidFill>
            <a:miter lim="800000"/>
            <a:headEnd/>
            <a:tailEnd/>
          </a:ln>
        </p:spPr>
        <p:txBody>
          <a:bodyPr vert="eaVert" wrap="square" lIns="17671" tIns="10602" rIns="17671" bIns="10602" numCol="1" anchor="t" anchorCtr="0" compatLnSpc="1">
            <a:prstTxWarp prst="textNoShape">
              <a:avLst/>
            </a:prstTxWarp>
          </a:bodyPr>
          <a:lstStyle/>
          <a:p>
            <a:pPr algn="just" defTabSz="897702"/>
            <a:r>
              <a:rPr lang="zh-CN" altLang="en-US" sz="1097" dirty="0">
                <a:latin typeface="黑体" pitchFamily="49" charset="-122"/>
                <a:ea typeface="黑体" pitchFamily="49" charset="-122"/>
                <a:cs typeface="宋体" pitchFamily="2" charset="-122"/>
              </a:rPr>
              <a:t>通用视觉研究组</a:t>
            </a:r>
            <a:r>
              <a:rPr lang="zh-CN" altLang="en-US" sz="978" dirty="0">
                <a:latin typeface="黑体" pitchFamily="49" charset="-122"/>
                <a:ea typeface="黑体" pitchFamily="49" charset="-122"/>
                <a:cs typeface="宋体" pitchFamily="2" charset="-122"/>
              </a:rPr>
              <a:t>（山世光 王瑞平</a:t>
            </a:r>
            <a:r>
              <a:rPr lang="en-US" altLang="zh-CN" sz="978" dirty="0">
                <a:latin typeface="黑体" pitchFamily="49" charset="-122"/>
                <a:ea typeface="黑体" pitchFamily="49" charset="-122"/>
                <a:cs typeface="宋体" pitchFamily="2" charset="-122"/>
              </a:rPr>
              <a:t>)</a:t>
            </a:r>
            <a:endParaRPr lang="zh-CN" altLang="en-US" sz="978" dirty="0">
              <a:cs typeface="宋体" pitchFamily="2" charset="-122"/>
            </a:endParaRPr>
          </a:p>
        </p:txBody>
      </p:sp>
      <p:sp>
        <p:nvSpPr>
          <p:cNvPr id="124008" name="Text Box 104"/>
          <p:cNvSpPr txBox="1">
            <a:spLocks noChangeArrowheads="1"/>
          </p:cNvSpPr>
          <p:nvPr/>
        </p:nvSpPr>
        <p:spPr bwMode="auto">
          <a:xfrm>
            <a:off x="3754987" y="4087197"/>
            <a:ext cx="283013" cy="2013902"/>
          </a:xfrm>
          <a:prstGeom prst="rect">
            <a:avLst/>
          </a:prstGeom>
          <a:noFill/>
          <a:ln w="12700">
            <a:solidFill>
              <a:srgbClr val="000000"/>
            </a:solidFill>
            <a:miter lim="800000"/>
            <a:headEnd/>
            <a:tailEnd/>
          </a:ln>
        </p:spPr>
        <p:txBody>
          <a:bodyPr vert="eaVert" wrap="square" lIns="17671" tIns="10602" rIns="17671" bIns="10602" numCol="1" anchor="t" anchorCtr="0" compatLnSpc="1">
            <a:prstTxWarp prst="textNoShape">
              <a:avLst/>
            </a:prstTxWarp>
          </a:bodyPr>
          <a:lstStyle/>
          <a:p>
            <a:pPr algn="just" defTabSz="897702"/>
            <a:r>
              <a:rPr lang="zh-CN" altLang="en-US" sz="1178" dirty="0">
                <a:latin typeface="黑体" pitchFamily="49" charset="-122"/>
                <a:ea typeface="黑体" pitchFamily="49" charset="-122"/>
                <a:cs typeface="宋体" pitchFamily="2" charset="-122"/>
              </a:rPr>
              <a:t>视觉建模与分析研究组</a:t>
            </a:r>
            <a:r>
              <a:rPr lang="zh-CN" altLang="en-US" sz="982" dirty="0">
                <a:latin typeface="黑体" pitchFamily="49" charset="-122"/>
                <a:ea typeface="黑体" pitchFamily="49" charset="-122"/>
                <a:cs typeface="宋体" pitchFamily="2" charset="-122"/>
              </a:rPr>
              <a:t>（常虹）</a:t>
            </a:r>
            <a:endParaRPr lang="zh-CN" altLang="en-US" sz="1768" dirty="0">
              <a:cs typeface="宋体" pitchFamily="2" charset="-122"/>
            </a:endParaRPr>
          </a:p>
        </p:txBody>
      </p:sp>
      <p:sp>
        <p:nvSpPr>
          <p:cNvPr id="124009" name="Text Box 105"/>
          <p:cNvSpPr txBox="1">
            <a:spLocks noChangeArrowheads="1"/>
          </p:cNvSpPr>
          <p:nvPr/>
        </p:nvSpPr>
        <p:spPr bwMode="auto">
          <a:xfrm>
            <a:off x="4106572" y="4087197"/>
            <a:ext cx="283013" cy="2013902"/>
          </a:xfrm>
          <a:prstGeom prst="rect">
            <a:avLst/>
          </a:prstGeom>
          <a:noFill/>
          <a:ln w="12700">
            <a:solidFill>
              <a:srgbClr val="000000"/>
            </a:solidFill>
            <a:miter lim="800000"/>
            <a:headEnd/>
            <a:tailEnd/>
          </a:ln>
        </p:spPr>
        <p:txBody>
          <a:bodyPr vert="eaVert" wrap="square" lIns="17671" tIns="10602" rIns="17671" bIns="10602" numCol="1" anchor="t" anchorCtr="0" compatLnSpc="1">
            <a:prstTxWarp prst="textNoShape">
              <a:avLst/>
            </a:prstTxWarp>
          </a:bodyPr>
          <a:lstStyle/>
          <a:p>
            <a:pPr algn="just" defTabSz="897702"/>
            <a:r>
              <a:rPr lang="zh-CN" altLang="en-US" sz="1030" dirty="0">
                <a:solidFill>
                  <a:srgbClr val="000000"/>
                </a:solidFill>
                <a:latin typeface="黑体" pitchFamily="49" charset="-122"/>
                <a:ea typeface="黑体" pitchFamily="49" charset="-122"/>
                <a:cs typeface="宋体" pitchFamily="2" charset="-122"/>
              </a:rPr>
              <a:t>多媒体分析与检索研究组</a:t>
            </a:r>
            <a:r>
              <a:rPr lang="zh-CN" altLang="en-US" sz="785" dirty="0">
                <a:solidFill>
                  <a:srgbClr val="000000"/>
                </a:solidFill>
                <a:latin typeface="黑体" pitchFamily="49" charset="-122"/>
                <a:ea typeface="黑体" pitchFamily="49" charset="-122"/>
                <a:cs typeface="宋体" pitchFamily="2" charset="-122"/>
              </a:rPr>
              <a:t>（蒋树强）</a:t>
            </a:r>
            <a:endParaRPr lang="zh-CN" altLang="en-US" sz="1768" dirty="0">
              <a:cs typeface="宋体" pitchFamily="2" charset="-122"/>
            </a:endParaRPr>
          </a:p>
        </p:txBody>
      </p:sp>
      <p:sp>
        <p:nvSpPr>
          <p:cNvPr id="124010" name="Text Box 106"/>
          <p:cNvSpPr txBox="1">
            <a:spLocks noChangeArrowheads="1"/>
          </p:cNvSpPr>
          <p:nvPr/>
        </p:nvSpPr>
        <p:spPr bwMode="auto">
          <a:xfrm>
            <a:off x="4455663" y="4088444"/>
            <a:ext cx="283013" cy="2013902"/>
          </a:xfrm>
          <a:prstGeom prst="rect">
            <a:avLst/>
          </a:prstGeom>
          <a:noFill/>
          <a:ln w="12700">
            <a:solidFill>
              <a:srgbClr val="000000"/>
            </a:solidFill>
            <a:miter lim="800000"/>
            <a:headEnd/>
            <a:tailEnd/>
          </a:ln>
        </p:spPr>
        <p:txBody>
          <a:bodyPr vert="eaVert" wrap="square" lIns="17671" tIns="10602" rIns="17671" bIns="10602" numCol="1" anchor="t" anchorCtr="0" compatLnSpc="1">
            <a:prstTxWarp prst="textNoShape">
              <a:avLst/>
            </a:prstTxWarp>
          </a:bodyPr>
          <a:lstStyle/>
          <a:p>
            <a:pPr algn="just" defTabSz="897702"/>
            <a:r>
              <a:rPr lang="zh-CN" altLang="en-US" sz="1178">
                <a:latin typeface="黑体" pitchFamily="49" charset="-122"/>
                <a:ea typeface="黑体" pitchFamily="49" charset="-122"/>
                <a:cs typeface="宋体" pitchFamily="2" charset="-122"/>
              </a:rPr>
              <a:t>手势识别研究组</a:t>
            </a:r>
            <a:r>
              <a:rPr lang="zh-CN" altLang="en-US" sz="982">
                <a:latin typeface="黑体" pitchFamily="49" charset="-122"/>
                <a:ea typeface="黑体" pitchFamily="49" charset="-122"/>
                <a:cs typeface="宋体" pitchFamily="2" charset="-122"/>
              </a:rPr>
              <a:t>（柴秀娟）</a:t>
            </a:r>
            <a:endParaRPr lang="zh-CN" altLang="en-US" sz="1768">
              <a:cs typeface="宋体" pitchFamily="2" charset="-122"/>
            </a:endParaRPr>
          </a:p>
        </p:txBody>
      </p:sp>
      <p:cxnSp>
        <p:nvCxnSpPr>
          <p:cNvPr id="124011" name="AutoShape 107"/>
          <p:cNvCxnSpPr>
            <a:cxnSpLocks noChangeShapeType="1"/>
          </p:cNvCxnSpPr>
          <p:nvPr/>
        </p:nvCxnSpPr>
        <p:spPr bwMode="auto">
          <a:xfrm>
            <a:off x="2458781" y="3720070"/>
            <a:ext cx="2497454" cy="0"/>
          </a:xfrm>
          <a:prstGeom prst="straightConnector1">
            <a:avLst/>
          </a:prstGeom>
          <a:noFill/>
          <a:ln w="12700">
            <a:solidFill>
              <a:srgbClr val="000000"/>
            </a:solidFill>
            <a:round/>
            <a:headEnd/>
            <a:tailEnd/>
          </a:ln>
        </p:spPr>
      </p:cxnSp>
      <p:cxnSp>
        <p:nvCxnSpPr>
          <p:cNvPr id="124012" name="AutoShape 108"/>
          <p:cNvCxnSpPr>
            <a:cxnSpLocks noChangeShapeType="1"/>
          </p:cNvCxnSpPr>
          <p:nvPr/>
        </p:nvCxnSpPr>
        <p:spPr bwMode="auto">
          <a:xfrm>
            <a:off x="3220130" y="3719447"/>
            <a:ext cx="0" cy="367750"/>
          </a:xfrm>
          <a:prstGeom prst="straightConnector1">
            <a:avLst/>
          </a:prstGeom>
          <a:noFill/>
          <a:ln w="12700">
            <a:solidFill>
              <a:srgbClr val="000000"/>
            </a:solidFill>
            <a:round/>
            <a:headEnd/>
            <a:tailEnd type="triangle" w="med" len="med"/>
          </a:ln>
        </p:spPr>
      </p:cxnSp>
      <p:cxnSp>
        <p:nvCxnSpPr>
          <p:cNvPr id="124013" name="AutoShape 109"/>
          <p:cNvCxnSpPr>
            <a:cxnSpLocks noChangeShapeType="1"/>
          </p:cNvCxnSpPr>
          <p:nvPr/>
        </p:nvCxnSpPr>
        <p:spPr bwMode="auto">
          <a:xfrm>
            <a:off x="4953741" y="3720070"/>
            <a:ext cx="0" cy="367750"/>
          </a:xfrm>
          <a:prstGeom prst="straightConnector1">
            <a:avLst/>
          </a:prstGeom>
          <a:noFill/>
          <a:ln w="12700">
            <a:solidFill>
              <a:srgbClr val="000000"/>
            </a:solidFill>
            <a:round/>
            <a:headEnd/>
            <a:tailEnd type="triangle" w="med" len="med"/>
          </a:ln>
        </p:spPr>
      </p:cxnSp>
      <p:cxnSp>
        <p:nvCxnSpPr>
          <p:cNvPr id="124014" name="AutoShape 110"/>
          <p:cNvCxnSpPr>
            <a:cxnSpLocks noChangeShapeType="1"/>
          </p:cNvCxnSpPr>
          <p:nvPr/>
        </p:nvCxnSpPr>
        <p:spPr bwMode="auto">
          <a:xfrm>
            <a:off x="4271143" y="3719447"/>
            <a:ext cx="0" cy="367750"/>
          </a:xfrm>
          <a:prstGeom prst="straightConnector1">
            <a:avLst/>
          </a:prstGeom>
          <a:noFill/>
          <a:ln w="12700">
            <a:solidFill>
              <a:srgbClr val="000000"/>
            </a:solidFill>
            <a:round/>
            <a:headEnd/>
            <a:tailEnd type="triangle" w="med" len="med"/>
          </a:ln>
        </p:spPr>
      </p:cxnSp>
      <p:cxnSp>
        <p:nvCxnSpPr>
          <p:cNvPr id="124015" name="AutoShape 111"/>
          <p:cNvCxnSpPr>
            <a:cxnSpLocks noChangeShapeType="1"/>
          </p:cNvCxnSpPr>
          <p:nvPr/>
        </p:nvCxnSpPr>
        <p:spPr bwMode="auto">
          <a:xfrm>
            <a:off x="3915818" y="3719447"/>
            <a:ext cx="0" cy="367750"/>
          </a:xfrm>
          <a:prstGeom prst="straightConnector1">
            <a:avLst/>
          </a:prstGeom>
          <a:noFill/>
          <a:ln w="12700">
            <a:solidFill>
              <a:srgbClr val="000000"/>
            </a:solidFill>
            <a:round/>
            <a:headEnd/>
            <a:tailEnd type="triangle" w="med" len="med"/>
          </a:ln>
        </p:spPr>
      </p:cxnSp>
      <p:cxnSp>
        <p:nvCxnSpPr>
          <p:cNvPr id="124016" name="AutoShape 112"/>
          <p:cNvCxnSpPr>
            <a:cxnSpLocks noChangeShapeType="1"/>
          </p:cNvCxnSpPr>
          <p:nvPr/>
        </p:nvCxnSpPr>
        <p:spPr bwMode="auto">
          <a:xfrm>
            <a:off x="3534312" y="3719447"/>
            <a:ext cx="0" cy="367750"/>
          </a:xfrm>
          <a:prstGeom prst="straightConnector1">
            <a:avLst/>
          </a:prstGeom>
          <a:noFill/>
          <a:ln w="12700">
            <a:solidFill>
              <a:srgbClr val="000000"/>
            </a:solidFill>
            <a:round/>
            <a:headEnd/>
            <a:tailEnd type="triangle" w="med" len="med"/>
          </a:ln>
        </p:spPr>
      </p:cxnSp>
      <p:sp>
        <p:nvSpPr>
          <p:cNvPr id="124017" name="Text Box 113"/>
          <p:cNvSpPr txBox="1">
            <a:spLocks noChangeArrowheads="1"/>
          </p:cNvSpPr>
          <p:nvPr/>
        </p:nvSpPr>
        <p:spPr bwMode="auto">
          <a:xfrm>
            <a:off x="2675923" y="4080340"/>
            <a:ext cx="283013" cy="2013902"/>
          </a:xfrm>
          <a:prstGeom prst="rect">
            <a:avLst/>
          </a:prstGeom>
          <a:noFill/>
          <a:ln w="12700">
            <a:solidFill>
              <a:srgbClr val="000000"/>
            </a:solidFill>
            <a:miter lim="800000"/>
            <a:headEnd/>
            <a:tailEnd/>
          </a:ln>
        </p:spPr>
        <p:txBody>
          <a:bodyPr vert="eaVert" wrap="square" lIns="17671" tIns="10602" rIns="17671" bIns="10602" numCol="1" anchor="t" anchorCtr="0" compatLnSpc="1">
            <a:prstTxWarp prst="textNoShape">
              <a:avLst/>
            </a:prstTxWarp>
          </a:bodyPr>
          <a:lstStyle/>
          <a:p>
            <a:pPr algn="just" defTabSz="897702"/>
            <a:r>
              <a:rPr lang="zh-CN" altLang="en-US" sz="1178" dirty="0">
                <a:latin typeface="黑体" pitchFamily="49" charset="-122"/>
                <a:ea typeface="黑体" pitchFamily="49" charset="-122"/>
                <a:cs typeface="宋体" pitchFamily="2" charset="-122"/>
              </a:rPr>
              <a:t>属性分析研究组</a:t>
            </a:r>
            <a:r>
              <a:rPr lang="en-US" altLang="zh-CN" sz="982" dirty="0">
                <a:latin typeface="黑体" pitchFamily="49" charset="-122"/>
                <a:ea typeface="黑体" pitchFamily="49" charset="-122"/>
                <a:cs typeface="宋体" pitchFamily="2" charset="-122"/>
              </a:rPr>
              <a:t>(</a:t>
            </a:r>
            <a:r>
              <a:rPr lang="zh-CN" altLang="en-US" sz="982" dirty="0">
                <a:latin typeface="黑体" pitchFamily="49" charset="-122"/>
                <a:ea typeface="黑体" pitchFamily="49" charset="-122"/>
                <a:cs typeface="宋体" pitchFamily="2" charset="-122"/>
              </a:rPr>
              <a:t>山世光 韩琥</a:t>
            </a:r>
            <a:r>
              <a:rPr lang="en-US" altLang="zh-CN" sz="982" dirty="0">
                <a:latin typeface="黑体" pitchFamily="49" charset="-122"/>
                <a:ea typeface="黑体" pitchFamily="49" charset="-122"/>
                <a:cs typeface="宋体" pitchFamily="2" charset="-122"/>
              </a:rPr>
              <a:t>)</a:t>
            </a:r>
            <a:endParaRPr lang="zh-CN" altLang="zh-CN" sz="1768" dirty="0">
              <a:cs typeface="宋体" pitchFamily="2" charset="-122"/>
            </a:endParaRPr>
          </a:p>
        </p:txBody>
      </p:sp>
      <p:cxnSp>
        <p:nvCxnSpPr>
          <p:cNvPr id="124018" name="AutoShape 114"/>
          <p:cNvCxnSpPr>
            <a:cxnSpLocks noChangeShapeType="1"/>
          </p:cNvCxnSpPr>
          <p:nvPr/>
        </p:nvCxnSpPr>
        <p:spPr bwMode="auto">
          <a:xfrm>
            <a:off x="2844234" y="3719447"/>
            <a:ext cx="0" cy="367750"/>
          </a:xfrm>
          <a:prstGeom prst="straightConnector1">
            <a:avLst/>
          </a:prstGeom>
          <a:noFill/>
          <a:ln w="12700">
            <a:solidFill>
              <a:srgbClr val="000000"/>
            </a:solidFill>
            <a:round/>
            <a:headEnd/>
            <a:tailEnd type="triangle" w="med" len="med"/>
          </a:ln>
        </p:spPr>
      </p:cxnSp>
      <p:sp>
        <p:nvSpPr>
          <p:cNvPr id="124019" name="Text Box 115"/>
          <p:cNvSpPr txBox="1">
            <a:spLocks noChangeArrowheads="1"/>
          </p:cNvSpPr>
          <p:nvPr/>
        </p:nvSpPr>
        <p:spPr bwMode="auto">
          <a:xfrm>
            <a:off x="4802261" y="4080340"/>
            <a:ext cx="283013" cy="2013902"/>
          </a:xfrm>
          <a:prstGeom prst="rect">
            <a:avLst/>
          </a:prstGeom>
          <a:noFill/>
          <a:ln w="12700">
            <a:solidFill>
              <a:srgbClr val="000000"/>
            </a:solidFill>
            <a:miter lim="800000"/>
            <a:headEnd/>
            <a:tailEnd/>
          </a:ln>
        </p:spPr>
        <p:txBody>
          <a:bodyPr vert="eaVert" wrap="square" lIns="17671" tIns="10602" rIns="17671" bIns="10602" numCol="1" anchor="t" anchorCtr="0" compatLnSpc="1">
            <a:prstTxWarp prst="textNoShape">
              <a:avLst/>
            </a:prstTxWarp>
          </a:bodyPr>
          <a:lstStyle/>
          <a:p>
            <a:pPr algn="just" defTabSz="897702"/>
            <a:r>
              <a:rPr lang="zh-CN" altLang="en-US" sz="1080">
                <a:latin typeface="黑体" pitchFamily="49" charset="-122"/>
                <a:ea typeface="黑体" pitchFamily="49" charset="-122"/>
                <a:cs typeface="宋体" pitchFamily="2" charset="-122"/>
              </a:rPr>
              <a:t>图形学与可视化研究组</a:t>
            </a:r>
            <a:r>
              <a:rPr lang="zh-CN" altLang="en-US" sz="982">
                <a:latin typeface="黑体" pitchFamily="49" charset="-122"/>
                <a:ea typeface="黑体" pitchFamily="49" charset="-122"/>
                <a:cs typeface="宋体" pitchFamily="2" charset="-122"/>
              </a:rPr>
              <a:t>（李华）</a:t>
            </a:r>
            <a:endParaRPr lang="zh-CN" altLang="en-US" sz="1768">
              <a:cs typeface="宋体" pitchFamily="2" charset="-122"/>
            </a:endParaRPr>
          </a:p>
        </p:txBody>
      </p:sp>
      <p:cxnSp>
        <p:nvCxnSpPr>
          <p:cNvPr id="124020" name="AutoShape 116"/>
          <p:cNvCxnSpPr>
            <a:cxnSpLocks noChangeShapeType="1"/>
          </p:cNvCxnSpPr>
          <p:nvPr/>
        </p:nvCxnSpPr>
        <p:spPr bwMode="auto">
          <a:xfrm>
            <a:off x="4604027" y="3712590"/>
            <a:ext cx="0" cy="367750"/>
          </a:xfrm>
          <a:prstGeom prst="straightConnector1">
            <a:avLst/>
          </a:prstGeom>
          <a:noFill/>
          <a:ln w="12700">
            <a:solidFill>
              <a:srgbClr val="000000"/>
            </a:solidFill>
            <a:round/>
            <a:headEnd/>
            <a:tailEnd type="triangle" w="med" len="med"/>
          </a:ln>
        </p:spPr>
      </p:cxnSp>
      <p:sp>
        <p:nvSpPr>
          <p:cNvPr id="66" name="椭圆 65"/>
          <p:cNvSpPr/>
          <p:nvPr/>
        </p:nvSpPr>
        <p:spPr bwMode="auto">
          <a:xfrm>
            <a:off x="2581388" y="3563691"/>
            <a:ext cx="2296699" cy="2968077"/>
          </a:xfrm>
          <a:prstGeom prst="ellipse">
            <a:avLst/>
          </a:prstGeom>
          <a:noFill/>
          <a:ln w="57150" cap="flat" cmpd="sng" algn="ctr">
            <a:solidFill>
              <a:srgbClr val="FF3300"/>
            </a:solidFill>
            <a:prstDash val="solid"/>
            <a:round/>
            <a:headEnd type="none" w="med" len="med"/>
            <a:tailEnd type="none" w="med" len="med"/>
          </a:ln>
          <a:effectLst/>
        </p:spPr>
        <p:txBody>
          <a:bodyPr vert="horz" wrap="none" lIns="89766" tIns="44883" rIns="89766" bIns="44883" numCol="1" rtlCol="0" anchor="ctr" anchorCtr="0" compatLnSpc="1">
            <a:prstTxWarp prst="textNoShape">
              <a:avLst/>
            </a:prstTxWarp>
          </a:bodyPr>
          <a:lstStyle/>
          <a:p>
            <a:pPr marL="336638" indent="-336638" algn="ctr" defTabSz="897702">
              <a:lnSpc>
                <a:spcPct val="80000"/>
              </a:lnSpc>
              <a:spcBef>
                <a:spcPct val="20000"/>
              </a:spcBef>
              <a:buClr>
                <a:schemeClr val="bg2"/>
              </a:buClr>
              <a:buSzPct val="75000"/>
              <a:buFont typeface="Wingdings" pitchFamily="2" charset="2"/>
              <a:buChar char="n"/>
            </a:pPr>
            <a:endParaRPr lang="zh-CN" altLang="en-US" sz="1768">
              <a:latin typeface="Arial" charset="0"/>
            </a:endParaRPr>
          </a:p>
        </p:txBody>
      </p:sp>
      <p:sp>
        <p:nvSpPr>
          <p:cNvPr id="67" name="Text Box 113">
            <a:extLst>
              <a:ext uri="{FF2B5EF4-FFF2-40B4-BE49-F238E27FC236}">
                <a16:creationId xmlns:a16="http://schemas.microsoft.com/office/drawing/2014/main" id="{57601054-5DCB-4180-8088-2A9C3B0C9917}"/>
              </a:ext>
            </a:extLst>
          </p:cNvPr>
          <p:cNvSpPr txBox="1">
            <a:spLocks noChangeArrowheads="1"/>
          </p:cNvSpPr>
          <p:nvPr/>
        </p:nvSpPr>
        <p:spPr bwMode="auto">
          <a:xfrm>
            <a:off x="2287534" y="4080215"/>
            <a:ext cx="283013" cy="2013902"/>
          </a:xfrm>
          <a:prstGeom prst="rect">
            <a:avLst/>
          </a:prstGeom>
          <a:noFill/>
          <a:ln w="12700">
            <a:solidFill>
              <a:srgbClr val="000000"/>
            </a:solidFill>
            <a:miter lim="800000"/>
            <a:headEnd/>
            <a:tailEnd/>
          </a:ln>
        </p:spPr>
        <p:txBody>
          <a:bodyPr vert="eaVert" wrap="square" lIns="17671" tIns="10602" rIns="17671" bIns="10602" numCol="1" anchor="t" anchorCtr="0" compatLnSpc="1">
            <a:prstTxWarp prst="textNoShape">
              <a:avLst/>
            </a:prstTxWarp>
          </a:bodyPr>
          <a:lstStyle/>
          <a:p>
            <a:pPr algn="just" defTabSz="897702"/>
            <a:r>
              <a:rPr lang="zh-CN" altLang="en-US" sz="1178" dirty="0">
                <a:latin typeface="黑体" pitchFamily="49" charset="-122"/>
                <a:ea typeface="黑体" pitchFamily="49" charset="-122"/>
                <a:cs typeface="宋体" pitchFamily="2" charset="-122"/>
              </a:rPr>
              <a:t>跨媒体计算研究组</a:t>
            </a:r>
            <a:r>
              <a:rPr lang="en-US" altLang="zh-CN" sz="982" dirty="0">
                <a:latin typeface="黑体" pitchFamily="49" charset="-122"/>
                <a:ea typeface="黑体" pitchFamily="49" charset="-122"/>
                <a:cs typeface="宋体" pitchFamily="2" charset="-122"/>
              </a:rPr>
              <a:t>(</a:t>
            </a:r>
            <a:r>
              <a:rPr lang="zh-CN" altLang="en-US" sz="982" dirty="0">
                <a:latin typeface="黑体" pitchFamily="49" charset="-122"/>
                <a:ea typeface="黑体" pitchFamily="49" charset="-122"/>
                <a:cs typeface="宋体" pitchFamily="2" charset="-122"/>
              </a:rPr>
              <a:t>张勇东</a:t>
            </a:r>
            <a:r>
              <a:rPr lang="en-US" altLang="zh-CN" sz="982" dirty="0">
                <a:latin typeface="黑体" pitchFamily="49" charset="-122"/>
                <a:ea typeface="黑体" pitchFamily="49" charset="-122"/>
                <a:cs typeface="宋体" pitchFamily="2" charset="-122"/>
              </a:rPr>
              <a:t>)</a:t>
            </a:r>
            <a:endParaRPr lang="zh-CN" altLang="zh-CN" sz="1768" dirty="0">
              <a:cs typeface="宋体" pitchFamily="2" charset="-122"/>
            </a:endParaRPr>
          </a:p>
        </p:txBody>
      </p:sp>
      <p:cxnSp>
        <p:nvCxnSpPr>
          <p:cNvPr id="68" name="AutoShape 114">
            <a:extLst>
              <a:ext uri="{FF2B5EF4-FFF2-40B4-BE49-F238E27FC236}">
                <a16:creationId xmlns:a16="http://schemas.microsoft.com/office/drawing/2014/main" id="{D0D6BF7D-118C-4EB0-AF18-E9C98FB668CB}"/>
              </a:ext>
            </a:extLst>
          </p:cNvPr>
          <p:cNvCxnSpPr>
            <a:cxnSpLocks noChangeShapeType="1"/>
          </p:cNvCxnSpPr>
          <p:nvPr/>
        </p:nvCxnSpPr>
        <p:spPr bwMode="auto">
          <a:xfrm>
            <a:off x="2455845" y="3719321"/>
            <a:ext cx="0" cy="367750"/>
          </a:xfrm>
          <a:prstGeom prst="straightConnector1">
            <a:avLst/>
          </a:prstGeom>
          <a:noFill/>
          <a:ln w="12700">
            <a:solidFill>
              <a:srgbClr val="000000"/>
            </a:solidFill>
            <a:round/>
            <a:headEnd/>
            <a:tailEnd type="triangle" w="med" len="med"/>
          </a:ln>
        </p:spPr>
      </p:cxnSp>
    </p:spTree>
    <p:extLst>
      <p:ext uri="{BB962C8B-B14F-4D97-AF65-F5344CB8AC3E}">
        <p14:creationId xmlns:p14="http://schemas.microsoft.com/office/powerpoint/2010/main" val="566674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ipe(left)">
                                      <p:cBhvr>
                                        <p:cTn id="7"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B2815A8-9065-4C8B-80CA-0CA21DBBD44C}"/>
              </a:ext>
            </a:extLst>
          </p:cNvPr>
          <p:cNvSpPr>
            <a:spLocks noGrp="1"/>
          </p:cNvSpPr>
          <p:nvPr>
            <p:ph type="title"/>
          </p:nvPr>
        </p:nvSpPr>
        <p:spPr/>
        <p:txBody>
          <a:bodyPr/>
          <a:lstStyle/>
          <a:p>
            <a:r>
              <a:rPr lang="zh-CN" altLang="en-US" dirty="0"/>
              <a:t>研究方向</a:t>
            </a:r>
          </a:p>
        </p:txBody>
      </p:sp>
      <p:sp>
        <p:nvSpPr>
          <p:cNvPr id="3" name="内容占位符 2">
            <a:extLst>
              <a:ext uri="{FF2B5EF4-FFF2-40B4-BE49-F238E27FC236}">
                <a16:creationId xmlns:a16="http://schemas.microsoft.com/office/drawing/2014/main" id="{EB2FD817-ABC8-4C94-833F-2EDC7D9E2AC8}"/>
              </a:ext>
            </a:extLst>
          </p:cNvPr>
          <p:cNvSpPr>
            <a:spLocks noGrp="1"/>
          </p:cNvSpPr>
          <p:nvPr>
            <p:ph idx="1"/>
          </p:nvPr>
        </p:nvSpPr>
        <p:spPr>
          <a:xfrm>
            <a:off x="518160" y="1344356"/>
            <a:ext cx="10949940" cy="1792544"/>
          </a:xfrm>
        </p:spPr>
        <p:txBody>
          <a:bodyPr/>
          <a:lstStyle/>
          <a:p>
            <a:r>
              <a:rPr lang="zh-CN" altLang="en-US" dirty="0"/>
              <a:t>计算机视觉与模式识别</a:t>
            </a:r>
          </a:p>
        </p:txBody>
      </p:sp>
      <p:sp>
        <p:nvSpPr>
          <p:cNvPr id="4" name="灯片编号占位符 3">
            <a:extLst>
              <a:ext uri="{FF2B5EF4-FFF2-40B4-BE49-F238E27FC236}">
                <a16:creationId xmlns:a16="http://schemas.microsoft.com/office/drawing/2014/main" id="{9D4FF5BD-32B7-4C93-A25B-78DECDB57B71}"/>
              </a:ext>
            </a:extLst>
          </p:cNvPr>
          <p:cNvSpPr>
            <a:spLocks noGrp="1"/>
          </p:cNvSpPr>
          <p:nvPr>
            <p:ph type="sldNum" sz="quarter" idx="11"/>
          </p:nvPr>
        </p:nvSpPr>
        <p:spPr/>
        <p:txBody>
          <a:bodyPr/>
          <a:lstStyle/>
          <a:p>
            <a:pPr>
              <a:defRPr/>
            </a:pPr>
            <a:fld id="{F0DCA781-2C6F-4150-84D4-E012765ECB09}" type="slidenum">
              <a:rPr lang="en-US" altLang="zh-CN" smtClean="0"/>
              <a:pPr>
                <a:defRPr/>
              </a:pPr>
              <a:t>3</a:t>
            </a:fld>
            <a:endParaRPr lang="en-US" altLang="zh-CN" dirty="0"/>
          </a:p>
        </p:txBody>
      </p:sp>
      <p:grpSp>
        <p:nvGrpSpPr>
          <p:cNvPr id="117" name="组合 116">
            <a:extLst>
              <a:ext uri="{FF2B5EF4-FFF2-40B4-BE49-F238E27FC236}">
                <a16:creationId xmlns:a16="http://schemas.microsoft.com/office/drawing/2014/main" id="{89D98534-E2C9-4A65-9D08-39AFB20C87D5}"/>
              </a:ext>
            </a:extLst>
          </p:cNvPr>
          <p:cNvGrpSpPr/>
          <p:nvPr/>
        </p:nvGrpSpPr>
        <p:grpSpPr>
          <a:xfrm>
            <a:off x="2962821" y="5561326"/>
            <a:ext cx="4443725" cy="323176"/>
            <a:chOff x="2558259" y="5403114"/>
            <a:chExt cx="4455069" cy="324001"/>
          </a:xfrm>
        </p:grpSpPr>
        <p:pic>
          <p:nvPicPr>
            <p:cNvPr id="118" name="图形 117" descr="箭头: 直">
              <a:extLst>
                <a:ext uri="{FF2B5EF4-FFF2-40B4-BE49-F238E27FC236}">
                  <a16:creationId xmlns:a16="http://schemas.microsoft.com/office/drawing/2014/main" id="{4DD5B4E6-DAE6-48DF-A19E-CD61ADA1687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flipV="1">
              <a:off x="2558259" y="5403114"/>
              <a:ext cx="324000" cy="324000"/>
            </a:xfrm>
            <a:prstGeom prst="rect">
              <a:avLst/>
            </a:prstGeom>
          </p:spPr>
        </p:pic>
        <p:pic>
          <p:nvPicPr>
            <p:cNvPr id="119" name="图形 118" descr="箭头: 直">
              <a:extLst>
                <a:ext uri="{FF2B5EF4-FFF2-40B4-BE49-F238E27FC236}">
                  <a16:creationId xmlns:a16="http://schemas.microsoft.com/office/drawing/2014/main" id="{F832C6FA-B7B0-4802-938D-6A993E031630}"/>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flipV="1">
              <a:off x="4630229" y="5403115"/>
              <a:ext cx="324000" cy="324000"/>
            </a:xfrm>
            <a:prstGeom prst="rect">
              <a:avLst/>
            </a:prstGeom>
          </p:spPr>
        </p:pic>
        <p:pic>
          <p:nvPicPr>
            <p:cNvPr id="120" name="图形 119" descr="箭头: 直">
              <a:extLst>
                <a:ext uri="{FF2B5EF4-FFF2-40B4-BE49-F238E27FC236}">
                  <a16:creationId xmlns:a16="http://schemas.microsoft.com/office/drawing/2014/main" id="{924468C2-F8D9-4252-937E-2C23CA8F8C9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flipV="1">
              <a:off x="6689328" y="5403115"/>
              <a:ext cx="324000" cy="324000"/>
            </a:xfrm>
            <a:prstGeom prst="rect">
              <a:avLst/>
            </a:prstGeom>
          </p:spPr>
        </p:pic>
      </p:grpSp>
      <p:sp>
        <p:nvSpPr>
          <p:cNvPr id="121" name="矩形 120">
            <a:extLst>
              <a:ext uri="{FF2B5EF4-FFF2-40B4-BE49-F238E27FC236}">
                <a16:creationId xmlns:a16="http://schemas.microsoft.com/office/drawing/2014/main" id="{807986B9-3D07-4684-8D3F-F7D55D88164E}"/>
              </a:ext>
            </a:extLst>
          </p:cNvPr>
          <p:cNvSpPr/>
          <p:nvPr/>
        </p:nvSpPr>
        <p:spPr>
          <a:xfrm>
            <a:off x="2248185" y="5844806"/>
            <a:ext cx="5721683" cy="564888"/>
          </a:xfrm>
          <a:prstGeom prst="rect">
            <a:avLst/>
          </a:prstGeom>
          <a:solidFill>
            <a:srgbClr val="DCB9FF"/>
          </a:solidFill>
          <a:ln w="25400" cap="flat" cmpd="sng" algn="ctr">
            <a:noFill/>
            <a:prstDash val="solid"/>
          </a:ln>
          <a:effectLst/>
        </p:spPr>
        <p:txBody>
          <a:bodyPr rtlCol="0" anchor="ctr"/>
          <a:lstStyle/>
          <a:p>
            <a:pPr marL="0" marR="0" lvl="0" indent="0" algn="ctr" defTabSz="912114" eaLnBrk="1" fontAlgn="auto" latinLnBrk="0" hangingPunct="1">
              <a:lnSpc>
                <a:spcPct val="100000"/>
              </a:lnSpc>
              <a:spcBef>
                <a:spcPts val="0"/>
              </a:spcBef>
              <a:spcAft>
                <a:spcPts val="0"/>
              </a:spcAft>
              <a:buClrTx/>
              <a:buSzTx/>
              <a:buFontTx/>
              <a:buNone/>
              <a:tabLst/>
              <a:defRPr/>
            </a:pPr>
            <a:r>
              <a:rPr kumimoji="0" lang="zh-CN" altLang="en-US" sz="1496"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物体表观复杂多变，标注非完备 </a:t>
            </a:r>
            <a:r>
              <a:rPr kumimoji="0" lang="en-US" altLang="zh-CN" sz="1496"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Wingdings" panose="05000000000000000000" pitchFamily="2" charset="2"/>
              </a:rPr>
              <a:t> </a:t>
            </a:r>
            <a:r>
              <a:rPr kumimoji="0" lang="zh-CN" altLang="en-US" sz="1496"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sym typeface="Wingdings" panose="05000000000000000000" pitchFamily="2" charset="2"/>
              </a:rPr>
              <a:t>真实场景视觉模式分类不准确</a:t>
            </a:r>
            <a:endParaRPr kumimoji="0" lang="zh-CN" altLang="en-US" sz="1496"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2" name="文本框 121">
            <a:extLst>
              <a:ext uri="{FF2B5EF4-FFF2-40B4-BE49-F238E27FC236}">
                <a16:creationId xmlns:a16="http://schemas.microsoft.com/office/drawing/2014/main" id="{5CFBEE40-7435-4EC1-A091-415222E7883F}"/>
              </a:ext>
            </a:extLst>
          </p:cNvPr>
          <p:cNvSpPr txBox="1"/>
          <p:nvPr/>
        </p:nvSpPr>
        <p:spPr>
          <a:xfrm>
            <a:off x="1164728" y="6019234"/>
            <a:ext cx="951678" cy="322342"/>
          </a:xfrm>
          <a:prstGeom prst="rect">
            <a:avLst/>
          </a:prstGeom>
          <a:noFill/>
        </p:spPr>
        <p:txBody>
          <a:bodyPr wrap="none" rtlCol="0">
            <a:spAutoFit/>
          </a:bodyPr>
          <a:lstStyle/>
          <a:p>
            <a:pPr defTabSz="912114" fontAlgn="auto">
              <a:spcBef>
                <a:spcPts val="0"/>
              </a:spcBef>
              <a:spcAft>
                <a:spcPts val="0"/>
              </a:spcAft>
            </a:pPr>
            <a:r>
              <a:rPr lang="zh-CN" altLang="en-US" sz="1496" dirty="0">
                <a:solidFill>
                  <a:prstClr val="black"/>
                </a:solidFill>
                <a:latin typeface="微软雅黑" panose="020B0503020204020204" pitchFamily="34" charset="-122"/>
                <a:ea typeface="微软雅黑" panose="020B0503020204020204" pitchFamily="34" charset="-122"/>
              </a:rPr>
              <a:t>核心问题</a:t>
            </a:r>
          </a:p>
        </p:txBody>
      </p:sp>
      <p:sp>
        <p:nvSpPr>
          <p:cNvPr id="123" name="文本框 122">
            <a:extLst>
              <a:ext uri="{FF2B5EF4-FFF2-40B4-BE49-F238E27FC236}">
                <a16:creationId xmlns:a16="http://schemas.microsoft.com/office/drawing/2014/main" id="{3F2C7EB6-5850-4C11-A3C3-58103977B8D4}"/>
              </a:ext>
            </a:extLst>
          </p:cNvPr>
          <p:cNvSpPr txBox="1"/>
          <p:nvPr/>
        </p:nvSpPr>
        <p:spPr>
          <a:xfrm>
            <a:off x="1110860" y="3072564"/>
            <a:ext cx="951678" cy="322342"/>
          </a:xfrm>
          <a:prstGeom prst="rect">
            <a:avLst/>
          </a:prstGeom>
          <a:noFill/>
        </p:spPr>
        <p:txBody>
          <a:bodyPr wrap="none" rtlCol="0">
            <a:spAutoFit/>
          </a:bodyPr>
          <a:lstStyle/>
          <a:p>
            <a:pPr defTabSz="912114" fontAlgn="auto">
              <a:spcBef>
                <a:spcPts val="0"/>
              </a:spcBef>
              <a:spcAft>
                <a:spcPts val="0"/>
              </a:spcAft>
            </a:pPr>
            <a:r>
              <a:rPr lang="zh-CN" altLang="en-US" sz="1496" dirty="0">
                <a:solidFill>
                  <a:prstClr val="black"/>
                </a:solidFill>
                <a:latin typeface="微软雅黑" panose="020B0503020204020204" pitchFamily="34" charset="-122"/>
                <a:ea typeface="微软雅黑" panose="020B0503020204020204" pitchFamily="34" charset="-122"/>
              </a:rPr>
              <a:t>技术应用</a:t>
            </a:r>
          </a:p>
        </p:txBody>
      </p:sp>
      <p:grpSp>
        <p:nvGrpSpPr>
          <p:cNvPr id="124" name="组合 123">
            <a:extLst>
              <a:ext uri="{FF2B5EF4-FFF2-40B4-BE49-F238E27FC236}">
                <a16:creationId xmlns:a16="http://schemas.microsoft.com/office/drawing/2014/main" id="{40577359-EC56-4705-9AF4-70EB4860F3E2}"/>
              </a:ext>
            </a:extLst>
          </p:cNvPr>
          <p:cNvGrpSpPr/>
          <p:nvPr/>
        </p:nvGrpSpPr>
        <p:grpSpPr>
          <a:xfrm>
            <a:off x="1137526" y="4454926"/>
            <a:ext cx="6832343" cy="1070452"/>
            <a:chOff x="728304" y="4156015"/>
            <a:chExt cx="6849785" cy="1073185"/>
          </a:xfrm>
        </p:grpSpPr>
        <p:sp>
          <p:nvSpPr>
            <p:cNvPr id="125" name="文本框 124">
              <a:extLst>
                <a:ext uri="{FF2B5EF4-FFF2-40B4-BE49-F238E27FC236}">
                  <a16:creationId xmlns:a16="http://schemas.microsoft.com/office/drawing/2014/main" id="{EA4982D0-D5DD-4B8F-9AD1-AAC95CF830F6}"/>
                </a:ext>
              </a:extLst>
            </p:cNvPr>
            <p:cNvSpPr txBox="1"/>
            <p:nvPr/>
          </p:nvSpPr>
          <p:spPr>
            <a:xfrm>
              <a:off x="728304" y="4473987"/>
              <a:ext cx="954107" cy="323165"/>
            </a:xfrm>
            <a:prstGeom prst="rect">
              <a:avLst/>
            </a:prstGeom>
            <a:noFill/>
          </p:spPr>
          <p:txBody>
            <a:bodyPr wrap="none" rtlCol="0">
              <a:spAutoFit/>
            </a:bodyPr>
            <a:lstStyle/>
            <a:p>
              <a:pPr marL="0" marR="0" lvl="0" indent="0" defTabSz="912114" eaLnBrk="1" fontAlgn="auto" latinLnBrk="0" hangingPunct="1">
                <a:lnSpc>
                  <a:spcPct val="100000"/>
                </a:lnSpc>
                <a:spcBef>
                  <a:spcPts val="0"/>
                </a:spcBef>
                <a:spcAft>
                  <a:spcPts val="0"/>
                </a:spcAft>
                <a:buClrTx/>
                <a:buSzTx/>
                <a:buFontTx/>
                <a:buNone/>
                <a:tabLst/>
                <a:defRPr/>
              </a:pPr>
              <a:r>
                <a:rPr kumimoji="0" lang="zh-CN" altLang="en-US" sz="1496"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rPr>
                <a:t>研究内容</a:t>
              </a:r>
            </a:p>
          </p:txBody>
        </p:sp>
        <p:sp>
          <p:nvSpPr>
            <p:cNvPr id="126" name="矩形 125">
              <a:extLst>
                <a:ext uri="{FF2B5EF4-FFF2-40B4-BE49-F238E27FC236}">
                  <a16:creationId xmlns:a16="http://schemas.microsoft.com/office/drawing/2014/main" id="{1135BC62-EEA7-431B-BF38-205102F65D60}"/>
                </a:ext>
              </a:extLst>
            </p:cNvPr>
            <p:cNvSpPr/>
            <p:nvPr/>
          </p:nvSpPr>
          <p:spPr>
            <a:xfrm>
              <a:off x="3845815" y="4248020"/>
              <a:ext cx="1446265" cy="491011"/>
            </a:xfrm>
            <a:prstGeom prst="rect">
              <a:avLst/>
            </a:prstGeom>
            <a:solidFill>
              <a:srgbClr val="F79646">
                <a:lumMod val="40000"/>
                <a:lumOff val="60000"/>
              </a:srgbClr>
            </a:solidFill>
            <a:ln w="25400" cap="flat" cmpd="sng" algn="ctr">
              <a:noFill/>
              <a:prstDash val="solid"/>
            </a:ln>
            <a:effectLst/>
          </p:spPr>
          <p:txBody>
            <a:bodyPr rtlCol="0" anchor="ctr"/>
            <a:lstStyle/>
            <a:p>
              <a:pPr marL="0" marR="0" lvl="0" indent="0" algn="ctr" defTabSz="912114" eaLnBrk="1" fontAlgn="auto" latinLnBrk="0" hangingPunct="1">
                <a:lnSpc>
                  <a:spcPct val="100000"/>
                </a:lnSpc>
                <a:spcBef>
                  <a:spcPts val="0"/>
                </a:spcBef>
                <a:spcAft>
                  <a:spcPts val="0"/>
                </a:spcAft>
                <a:buClrTx/>
                <a:buSzTx/>
                <a:buFontTx/>
                <a:buNone/>
                <a:tabLst/>
                <a:defRPr/>
              </a:pPr>
              <a:r>
                <a:rPr kumimoji="0" lang="zh-CN" altLang="en-US" sz="1496"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跨域</a:t>
              </a:r>
              <a:endParaRPr kumimoji="0" lang="en-US" altLang="zh-CN" sz="1496"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912114" eaLnBrk="1" fontAlgn="auto" latinLnBrk="0" hangingPunct="1">
                <a:lnSpc>
                  <a:spcPct val="100000"/>
                </a:lnSpc>
                <a:spcBef>
                  <a:spcPts val="0"/>
                </a:spcBef>
                <a:spcAft>
                  <a:spcPts val="0"/>
                </a:spcAft>
                <a:buClrTx/>
                <a:buSzTx/>
                <a:buFontTx/>
                <a:buNone/>
                <a:tabLst/>
                <a:defRPr/>
              </a:pPr>
              <a:r>
                <a:rPr kumimoji="0" lang="zh-CN" altLang="en-US" sz="1496"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迁移学习</a:t>
              </a:r>
            </a:p>
          </p:txBody>
        </p:sp>
        <p:sp>
          <p:nvSpPr>
            <p:cNvPr id="127" name="矩形 126">
              <a:extLst>
                <a:ext uri="{FF2B5EF4-FFF2-40B4-BE49-F238E27FC236}">
                  <a16:creationId xmlns:a16="http://schemas.microsoft.com/office/drawing/2014/main" id="{9C44CFF4-B8B4-4993-9C21-E89D5BA9DC10}"/>
                </a:ext>
              </a:extLst>
            </p:cNvPr>
            <p:cNvSpPr/>
            <p:nvPr/>
          </p:nvSpPr>
          <p:spPr>
            <a:xfrm>
              <a:off x="5841296" y="4256487"/>
              <a:ext cx="1460904" cy="474077"/>
            </a:xfrm>
            <a:prstGeom prst="rect">
              <a:avLst/>
            </a:prstGeom>
            <a:solidFill>
              <a:srgbClr val="F79646">
                <a:lumMod val="40000"/>
                <a:lumOff val="60000"/>
              </a:srgbClr>
            </a:solidFill>
            <a:ln w="25400" cap="flat" cmpd="sng" algn="ctr">
              <a:noFill/>
              <a:prstDash val="solid"/>
            </a:ln>
            <a:effectLst/>
          </p:spPr>
          <p:txBody>
            <a:bodyPr rot="0" spcFirstLastPara="0" vertOverflow="overflow" horzOverflow="overflow" vert="horz" wrap="square" lIns="68405" tIns="34203" rIns="68405" bIns="34203" numCol="1" spcCol="0" rtlCol="0" fromWordArt="0" anchor="ctr" anchorCtr="0" forceAA="0" compatLnSpc="1">
              <a:prstTxWarp prst="textNoShape">
                <a:avLst/>
              </a:prstTxWarp>
              <a:noAutofit/>
            </a:bodyPr>
            <a:lstStyle/>
            <a:p>
              <a:pPr marL="0" marR="0" lvl="0" indent="0" algn="ctr" defTabSz="912114" eaLnBrk="1" fontAlgn="auto" latinLnBrk="0" hangingPunct="1">
                <a:lnSpc>
                  <a:spcPct val="100000"/>
                </a:lnSpc>
                <a:spcBef>
                  <a:spcPts val="0"/>
                </a:spcBef>
                <a:spcAft>
                  <a:spcPts val="0"/>
                </a:spcAft>
                <a:buClrTx/>
                <a:buSzTx/>
                <a:buFontTx/>
                <a:buNone/>
                <a:tabLst/>
                <a:defRPr/>
              </a:pPr>
              <a:r>
                <a:rPr kumimoji="0" lang="zh-CN" altLang="en-US" sz="1496"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跨模态</a:t>
              </a:r>
              <a:endParaRPr kumimoji="0" lang="en-US" altLang="zh-CN" sz="1496"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912114" eaLnBrk="1" fontAlgn="auto" latinLnBrk="0" hangingPunct="1">
                <a:lnSpc>
                  <a:spcPct val="100000"/>
                </a:lnSpc>
                <a:spcBef>
                  <a:spcPts val="0"/>
                </a:spcBef>
                <a:spcAft>
                  <a:spcPts val="0"/>
                </a:spcAft>
                <a:buClrTx/>
                <a:buSzTx/>
                <a:buFontTx/>
                <a:buNone/>
                <a:tabLst/>
                <a:defRPr/>
              </a:pPr>
              <a:r>
                <a:rPr kumimoji="0" lang="zh-CN" altLang="en-US" sz="1496"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多视图学习</a:t>
              </a:r>
            </a:p>
          </p:txBody>
        </p:sp>
        <p:sp>
          <p:nvSpPr>
            <p:cNvPr id="128" name="矩形 127">
              <a:extLst>
                <a:ext uri="{FF2B5EF4-FFF2-40B4-BE49-F238E27FC236}">
                  <a16:creationId xmlns:a16="http://schemas.microsoft.com/office/drawing/2014/main" id="{228402B8-13B3-4A23-8D04-BB12C0392BD0}"/>
                </a:ext>
              </a:extLst>
            </p:cNvPr>
            <p:cNvSpPr/>
            <p:nvPr/>
          </p:nvSpPr>
          <p:spPr>
            <a:xfrm>
              <a:off x="1841800" y="4156015"/>
              <a:ext cx="5736289" cy="1073185"/>
            </a:xfrm>
            <a:prstGeom prst="rect">
              <a:avLst/>
            </a:prstGeom>
            <a:noFill/>
            <a:ln w="19050" cap="flat" cmpd="sng" algn="ctr">
              <a:solidFill>
                <a:srgbClr val="F79646">
                  <a:lumMod val="75000"/>
                </a:srgbClr>
              </a:solidFill>
              <a:prstDash val="dash"/>
            </a:ln>
            <a:effectLst/>
          </p:spPr>
          <p:txBody>
            <a:bodyPr rtlCol="0" anchor="ctr"/>
            <a:lstStyle/>
            <a:p>
              <a:pPr marL="0" marR="0" lvl="0" indent="0" algn="ctr" defTabSz="912114" eaLnBrk="1" fontAlgn="auto" latinLnBrk="0" hangingPunct="1">
                <a:lnSpc>
                  <a:spcPct val="100000"/>
                </a:lnSpc>
                <a:spcBef>
                  <a:spcPts val="0"/>
                </a:spcBef>
                <a:spcAft>
                  <a:spcPts val="0"/>
                </a:spcAft>
                <a:buClrTx/>
                <a:buSzTx/>
                <a:buFontTx/>
                <a:buNone/>
                <a:tabLst/>
                <a:defRPr/>
              </a:pPr>
              <a:endParaRPr kumimoji="0" lang="zh-CN" altLang="en-US" sz="1347" b="0" i="0" u="none" strike="noStrike" kern="0" cap="none" spc="0" normalizeH="0" baseline="0" noProof="0">
                <a:ln>
                  <a:noFill/>
                </a:ln>
                <a:solidFill>
                  <a:prstClr val="white"/>
                </a:solidFill>
                <a:effectLst/>
                <a:uLnTx/>
                <a:uFillTx/>
                <a:latin typeface="Arial"/>
                <a:ea typeface="宋体"/>
                <a:cs typeface="+mn-cs"/>
              </a:endParaRPr>
            </a:p>
          </p:txBody>
        </p:sp>
        <p:sp>
          <p:nvSpPr>
            <p:cNvPr id="129" name="矩形 128">
              <a:extLst>
                <a:ext uri="{FF2B5EF4-FFF2-40B4-BE49-F238E27FC236}">
                  <a16:creationId xmlns:a16="http://schemas.microsoft.com/office/drawing/2014/main" id="{CB30DBF2-D5C3-43C3-833A-EFB4D1E599E3}"/>
                </a:ext>
              </a:extLst>
            </p:cNvPr>
            <p:cNvSpPr/>
            <p:nvPr/>
          </p:nvSpPr>
          <p:spPr>
            <a:xfrm>
              <a:off x="1909842" y="4256487"/>
              <a:ext cx="1588895" cy="474077"/>
            </a:xfrm>
            <a:prstGeom prst="rect">
              <a:avLst/>
            </a:prstGeom>
            <a:solidFill>
              <a:srgbClr val="F79646">
                <a:lumMod val="40000"/>
                <a:lumOff val="60000"/>
              </a:srgbClr>
            </a:solidFill>
            <a:ln w="25400" cap="flat" cmpd="sng" algn="ctr">
              <a:noFill/>
              <a:prstDash val="solid"/>
            </a:ln>
            <a:effectLst/>
          </p:spPr>
          <p:txBody>
            <a:bodyPr rot="0" spcFirstLastPara="0" vertOverflow="overflow" horzOverflow="overflow" vert="horz" wrap="square" lIns="68405" tIns="34203" rIns="68405" bIns="34203" numCol="1" spcCol="0" rtlCol="0" fromWordArt="0" anchor="ctr" anchorCtr="0" forceAA="0" compatLnSpc="1">
              <a:prstTxWarp prst="textNoShape">
                <a:avLst/>
              </a:prstTxWarp>
              <a:noAutofit/>
            </a:bodyPr>
            <a:lstStyle/>
            <a:p>
              <a:pPr marL="0" marR="0" lvl="0" indent="0" algn="ctr" defTabSz="912114" eaLnBrk="1" fontAlgn="auto" latinLnBrk="0" hangingPunct="1">
                <a:lnSpc>
                  <a:spcPct val="100000"/>
                </a:lnSpc>
                <a:spcBef>
                  <a:spcPts val="0"/>
                </a:spcBef>
                <a:spcAft>
                  <a:spcPts val="0"/>
                </a:spcAft>
                <a:buClrTx/>
                <a:buSzTx/>
                <a:buFontTx/>
                <a:buNone/>
                <a:tabLst/>
                <a:defRPr/>
              </a:pPr>
              <a:r>
                <a:rPr kumimoji="0" lang="zh-CN" altLang="en-US" sz="1496"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跨图像</a:t>
              </a:r>
              <a:br>
                <a:rPr kumimoji="0" lang="en-US" altLang="zh-CN" sz="1496"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br>
              <a:r>
                <a:rPr kumimoji="0" lang="zh-CN" altLang="en-US" sz="1496"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自适应学习</a:t>
              </a:r>
              <a:endParaRPr kumimoji="0" lang="en-US" altLang="zh-CN" sz="1496" b="0" i="0" u="none" strike="noStrike" kern="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0" name="箭头: 右 129">
              <a:extLst>
                <a:ext uri="{FF2B5EF4-FFF2-40B4-BE49-F238E27FC236}">
                  <a16:creationId xmlns:a16="http://schemas.microsoft.com/office/drawing/2014/main" id="{70EA02B6-D5DD-413A-94D7-E24F8E096A6F}"/>
                </a:ext>
              </a:extLst>
            </p:cNvPr>
            <p:cNvSpPr/>
            <p:nvPr/>
          </p:nvSpPr>
          <p:spPr>
            <a:xfrm flipH="1">
              <a:off x="5517259" y="4382003"/>
              <a:ext cx="216000" cy="223044"/>
            </a:xfrm>
            <a:prstGeom prst="rightArrow">
              <a:avLst/>
            </a:prstGeom>
            <a:solidFill>
              <a:srgbClr val="F79646">
                <a:lumMod val="75000"/>
              </a:srgbClr>
            </a:solidFill>
            <a:ln w="25400" cap="flat" cmpd="sng" algn="ctr">
              <a:noFill/>
              <a:prstDash val="solid"/>
            </a:ln>
            <a:effectLst/>
          </p:spPr>
          <p:txBody>
            <a:bodyPr rtlCol="0" anchor="ctr"/>
            <a:lstStyle/>
            <a:p>
              <a:pPr marL="0" marR="0" lvl="0" indent="0" algn="ctr" defTabSz="912114" eaLnBrk="1" fontAlgn="auto" latinLnBrk="0" hangingPunct="1">
                <a:lnSpc>
                  <a:spcPct val="100000"/>
                </a:lnSpc>
                <a:spcBef>
                  <a:spcPts val="0"/>
                </a:spcBef>
                <a:spcAft>
                  <a:spcPts val="0"/>
                </a:spcAft>
                <a:buClrTx/>
                <a:buSzTx/>
                <a:buFontTx/>
                <a:buNone/>
                <a:tabLst/>
                <a:defRPr/>
              </a:pPr>
              <a:endParaRPr kumimoji="0" lang="zh-CN" altLang="en-US" sz="1347" b="0" i="0" u="none" strike="noStrike" kern="0" cap="none" spc="0" normalizeH="0" baseline="0" noProof="0">
                <a:ln>
                  <a:noFill/>
                </a:ln>
                <a:solidFill>
                  <a:prstClr val="black"/>
                </a:solidFill>
                <a:effectLst/>
                <a:uLnTx/>
                <a:uFillTx/>
                <a:latin typeface="宋体" panose="02010600030101010101" pitchFamily="2" charset="-122"/>
                <a:ea typeface="宋体"/>
                <a:cs typeface="+mn-cs"/>
              </a:endParaRPr>
            </a:p>
          </p:txBody>
        </p:sp>
        <p:sp>
          <p:nvSpPr>
            <p:cNvPr id="131" name="箭头: 右 130">
              <a:extLst>
                <a:ext uri="{FF2B5EF4-FFF2-40B4-BE49-F238E27FC236}">
                  <a16:creationId xmlns:a16="http://schemas.microsoft.com/office/drawing/2014/main" id="{B46CA409-5982-42B0-BF12-FCCF9A3F0985}"/>
                </a:ext>
              </a:extLst>
            </p:cNvPr>
            <p:cNvSpPr/>
            <p:nvPr/>
          </p:nvSpPr>
          <p:spPr>
            <a:xfrm flipH="1">
              <a:off x="3542430" y="4382003"/>
              <a:ext cx="216000" cy="223044"/>
            </a:xfrm>
            <a:prstGeom prst="rightArrow">
              <a:avLst/>
            </a:prstGeom>
            <a:solidFill>
              <a:srgbClr val="F79646">
                <a:lumMod val="75000"/>
              </a:srgbClr>
            </a:solidFill>
            <a:ln w="25400" cap="flat" cmpd="sng" algn="ctr">
              <a:noFill/>
              <a:prstDash val="solid"/>
            </a:ln>
            <a:effectLst/>
          </p:spPr>
          <p:txBody>
            <a:bodyPr rtlCol="0" anchor="ctr"/>
            <a:lstStyle/>
            <a:p>
              <a:pPr marL="0" marR="0" lvl="0" indent="0" algn="ctr" defTabSz="912114" eaLnBrk="1" fontAlgn="auto" latinLnBrk="0" hangingPunct="1">
                <a:lnSpc>
                  <a:spcPct val="100000"/>
                </a:lnSpc>
                <a:spcBef>
                  <a:spcPts val="0"/>
                </a:spcBef>
                <a:spcAft>
                  <a:spcPts val="0"/>
                </a:spcAft>
                <a:buClrTx/>
                <a:buSzTx/>
                <a:buFontTx/>
                <a:buNone/>
                <a:tabLst/>
                <a:defRPr/>
              </a:pPr>
              <a:endParaRPr kumimoji="0" lang="zh-CN" altLang="en-US" sz="1347" b="0" i="0" u="none" strike="noStrike" kern="0" cap="none" spc="0" normalizeH="0" baseline="0" noProof="0">
                <a:ln>
                  <a:noFill/>
                </a:ln>
                <a:solidFill>
                  <a:prstClr val="black"/>
                </a:solidFill>
                <a:effectLst/>
                <a:uLnTx/>
                <a:uFillTx/>
                <a:latin typeface="宋体" panose="02010600030101010101" pitchFamily="2" charset="-122"/>
                <a:ea typeface="宋体"/>
                <a:cs typeface="+mn-cs"/>
              </a:endParaRPr>
            </a:p>
          </p:txBody>
        </p:sp>
        <p:sp>
          <p:nvSpPr>
            <p:cNvPr id="132" name="文本框 42">
              <a:extLst>
                <a:ext uri="{FF2B5EF4-FFF2-40B4-BE49-F238E27FC236}">
                  <a16:creationId xmlns:a16="http://schemas.microsoft.com/office/drawing/2014/main" id="{1A31902A-8C82-470E-852E-6621140E3308}"/>
                </a:ext>
              </a:extLst>
            </p:cNvPr>
            <p:cNvSpPr txBox="1"/>
            <p:nvPr/>
          </p:nvSpPr>
          <p:spPr>
            <a:xfrm>
              <a:off x="2286614" y="4890646"/>
              <a:ext cx="4664479" cy="307777"/>
            </a:xfrm>
            <a:prstGeom prst="rect">
              <a:avLst/>
            </a:prstGeom>
            <a:noFill/>
            <a:ln w="9525" cap="flat" cmpd="sng" algn="ctr">
              <a:noFill/>
              <a:prstDash val="solid"/>
            </a:ln>
            <a:effectLst/>
          </p:spPr>
          <p:txBody>
            <a:bodyPr wrap="square" rtlCol="0">
              <a:spAutoFit/>
            </a:bodyPr>
            <a:lstStyle>
              <a:defPPr>
                <a:defRPr lang="zh-CN"/>
              </a:defPPr>
              <a:lvl1pPr>
                <a:defRPr>
                  <a:latin typeface="黑体" panose="02010609060101010101" pitchFamily="49" charset="-122"/>
                  <a:ea typeface="黑体" panose="02010609060101010101" pitchFamily="49" charset="-122"/>
                </a:defRPr>
              </a:lvl1pPr>
            </a:lstStyle>
            <a:p>
              <a:pPr marL="0" marR="0" lvl="0" indent="0" algn="ctr" defTabSz="912114" eaLnBrk="1" fontAlgn="auto" latinLnBrk="0" hangingPunct="1">
                <a:lnSpc>
                  <a:spcPct val="100000"/>
                </a:lnSpc>
                <a:spcBef>
                  <a:spcPts val="0"/>
                </a:spcBef>
                <a:spcAft>
                  <a:spcPts val="0"/>
                </a:spcAft>
                <a:buClrTx/>
                <a:buSzTx/>
                <a:buFontTx/>
                <a:buNone/>
                <a:tabLst/>
                <a:defRPr/>
              </a:pPr>
              <a:r>
                <a:rPr kumimoji="0" lang="zh-CN" altLang="en-US" sz="1397" b="0" i="0" u="none" strike="noStrike" kern="0" cap="none" spc="0" normalizeH="0" baseline="0" noProof="0" dirty="0">
                  <a:ln>
                    <a:noFill/>
                  </a:ln>
                  <a:solidFill>
                    <a:prstClr val="black">
                      <a:lumMod val="65000"/>
                      <a:lumOff val="35000"/>
                    </a:prstClr>
                  </a:solidFill>
                  <a:effectLst/>
                  <a:uLnTx/>
                  <a:uFillTx/>
                  <a:latin typeface="黑体" panose="02010609060101010101" pitchFamily="49" charset="-122"/>
                  <a:ea typeface="黑体" panose="02010609060101010101" pitchFamily="49" charset="-122"/>
                  <a:cs typeface="+mn-cs"/>
                </a:rPr>
                <a:t>深度学习、对抗学习、弱监督学习、迁移学习、元学习等</a:t>
              </a:r>
            </a:p>
          </p:txBody>
        </p:sp>
      </p:grpSp>
      <p:grpSp>
        <p:nvGrpSpPr>
          <p:cNvPr id="133" name="组合 132">
            <a:extLst>
              <a:ext uri="{FF2B5EF4-FFF2-40B4-BE49-F238E27FC236}">
                <a16:creationId xmlns:a16="http://schemas.microsoft.com/office/drawing/2014/main" id="{5BE84633-5B8A-4DED-9EF8-CAF75267D899}"/>
              </a:ext>
            </a:extLst>
          </p:cNvPr>
          <p:cNvGrpSpPr/>
          <p:nvPr/>
        </p:nvGrpSpPr>
        <p:grpSpPr>
          <a:xfrm>
            <a:off x="2149010" y="2256738"/>
            <a:ext cx="5911177" cy="1760323"/>
            <a:chOff x="1924050" y="1804703"/>
            <a:chExt cx="5926267" cy="1764817"/>
          </a:xfrm>
        </p:grpSpPr>
        <p:sp>
          <p:nvSpPr>
            <p:cNvPr id="134" name="圆角矩形 34">
              <a:extLst>
                <a:ext uri="{FF2B5EF4-FFF2-40B4-BE49-F238E27FC236}">
                  <a16:creationId xmlns:a16="http://schemas.microsoft.com/office/drawing/2014/main" id="{BDA09AA3-55B7-4F57-8B0B-6D2BD486F160}"/>
                </a:ext>
              </a:extLst>
            </p:cNvPr>
            <p:cNvSpPr/>
            <p:nvPr/>
          </p:nvSpPr>
          <p:spPr>
            <a:xfrm>
              <a:off x="1924050" y="1804703"/>
              <a:ext cx="5926267" cy="1764817"/>
            </a:xfrm>
            <a:prstGeom prst="roundRect">
              <a:avLst>
                <a:gd name="adj" fmla="val 0"/>
              </a:avLst>
            </a:prstGeom>
            <a:solidFill>
              <a:srgbClr val="1F497D">
                <a:lumMod val="20000"/>
                <a:lumOff val="80000"/>
              </a:srgbClr>
            </a:solidFill>
            <a:ln w="9525" cap="flat" cmpd="sng" algn="ctr">
              <a:solidFill>
                <a:srgbClr val="1F497D">
                  <a:lumMod val="60000"/>
                  <a:lumOff val="40000"/>
                </a:srgbClr>
              </a:solidFill>
              <a:prstDash val="dash"/>
            </a:ln>
            <a:effectLst>
              <a:outerShdw blurRad="40000" dist="20000" dir="5400000" rotWithShape="0">
                <a:srgbClr val="000000">
                  <a:alpha val="38000"/>
                </a:srgbClr>
              </a:outerShdw>
            </a:effectLst>
          </p:spPr>
          <p:txBody>
            <a:bodyPr rtlCol="0" anchor="ctr"/>
            <a:lstStyle/>
            <a:p>
              <a:pPr marL="0" marR="0" lvl="0" indent="0" algn="ctr" defTabSz="912114" eaLnBrk="1" fontAlgn="auto" latinLnBrk="0" hangingPunct="1">
                <a:lnSpc>
                  <a:spcPct val="100000"/>
                </a:lnSpc>
                <a:spcBef>
                  <a:spcPts val="0"/>
                </a:spcBef>
                <a:spcAft>
                  <a:spcPts val="0"/>
                </a:spcAft>
                <a:buClrTx/>
                <a:buSzTx/>
                <a:buFontTx/>
                <a:buNone/>
                <a:tabLst/>
                <a:defRPr/>
              </a:pPr>
              <a:endParaRPr kumimoji="0" lang="zh-CN" altLang="en-US" sz="1795" b="0" i="0" u="none" strike="noStrike" kern="0" cap="none" spc="0" normalizeH="0" baseline="0" noProof="0">
                <a:ln>
                  <a:noFill/>
                </a:ln>
                <a:solidFill>
                  <a:prstClr val="black"/>
                </a:solidFill>
                <a:effectLst/>
                <a:uLnTx/>
                <a:uFillTx/>
                <a:latin typeface="Times New Roman" panose="02020603050405020304" pitchFamily="18" charset="0"/>
                <a:ea typeface="宋体"/>
                <a:cs typeface="+mn-cs"/>
              </a:endParaRPr>
            </a:p>
          </p:txBody>
        </p:sp>
        <p:sp>
          <p:nvSpPr>
            <p:cNvPr id="135" name="矩形 134">
              <a:extLst>
                <a:ext uri="{FF2B5EF4-FFF2-40B4-BE49-F238E27FC236}">
                  <a16:creationId xmlns:a16="http://schemas.microsoft.com/office/drawing/2014/main" id="{CD67A65A-BFC3-45E9-84C0-9EA3F0611007}"/>
                </a:ext>
              </a:extLst>
            </p:cNvPr>
            <p:cNvSpPr/>
            <p:nvPr/>
          </p:nvSpPr>
          <p:spPr>
            <a:xfrm>
              <a:off x="2281318" y="3129509"/>
              <a:ext cx="1800493" cy="369332"/>
            </a:xfrm>
            <a:prstGeom prst="rect">
              <a:avLst/>
            </a:prstGeom>
          </p:spPr>
          <p:txBody>
            <a:bodyPr wrap="none">
              <a:spAutoFit/>
            </a:bodyPr>
            <a:lstStyle/>
            <a:p>
              <a:pPr marL="0" marR="0" lvl="0" indent="0" algn="ctr" defTabSz="912114" eaLnBrk="1" fontAlgn="auto" latinLnBrk="0" hangingPunct="1">
                <a:lnSpc>
                  <a:spcPct val="100000"/>
                </a:lnSpc>
                <a:spcBef>
                  <a:spcPts val="0"/>
                </a:spcBef>
                <a:spcAft>
                  <a:spcPts val="0"/>
                </a:spcAft>
                <a:buClrTx/>
                <a:buSzTx/>
                <a:buFontTx/>
                <a:buNone/>
                <a:tabLst/>
                <a:defRPr/>
              </a:pPr>
              <a:r>
                <a:rPr kumimoji="0" lang="zh-CN" altLang="en-US" sz="1795" b="0" i="0" u="none" strike="noStrike" kern="0" cap="none" spc="0" normalizeH="0" baseline="0" noProof="0" dirty="0">
                  <a:ln>
                    <a:noFill/>
                  </a:ln>
                  <a:solidFill>
                    <a:prstClr val="black"/>
                  </a:solidFill>
                  <a:effectLst/>
                  <a:uLnTx/>
                  <a:uFillTx/>
                  <a:latin typeface="Times New Roman" panose="02020603050405020304" pitchFamily="18" charset="0"/>
                  <a:ea typeface="微软雅黑" panose="020B0503020204020204" pitchFamily="34" charset="-122"/>
                </a:rPr>
                <a:t>人脸检测与识别</a:t>
              </a:r>
              <a:endParaRPr kumimoji="0" lang="en-US" altLang="zh-CN" sz="1795" b="0" i="0" u="none" strike="noStrike" kern="0" cap="none" spc="0" normalizeH="0" baseline="0" noProof="0" dirty="0">
                <a:ln>
                  <a:noFill/>
                </a:ln>
                <a:solidFill>
                  <a:prstClr val="black"/>
                </a:solidFill>
                <a:effectLst/>
                <a:uLnTx/>
                <a:uFillTx/>
                <a:latin typeface="Times New Roman" panose="02020603050405020304" pitchFamily="18" charset="0"/>
                <a:ea typeface="微软雅黑" panose="020B0503020204020204" pitchFamily="34" charset="-122"/>
              </a:endParaRPr>
            </a:p>
          </p:txBody>
        </p:sp>
        <p:sp>
          <p:nvSpPr>
            <p:cNvPr id="136" name="矩形 135">
              <a:extLst>
                <a:ext uri="{FF2B5EF4-FFF2-40B4-BE49-F238E27FC236}">
                  <a16:creationId xmlns:a16="http://schemas.microsoft.com/office/drawing/2014/main" id="{65FE84D3-149F-4BCD-A85A-99B2EF8661C4}"/>
                </a:ext>
              </a:extLst>
            </p:cNvPr>
            <p:cNvSpPr/>
            <p:nvPr/>
          </p:nvSpPr>
          <p:spPr>
            <a:xfrm>
              <a:off x="4177616" y="3129509"/>
              <a:ext cx="1800493" cy="369332"/>
            </a:xfrm>
            <a:prstGeom prst="rect">
              <a:avLst/>
            </a:prstGeom>
          </p:spPr>
          <p:txBody>
            <a:bodyPr wrap="none">
              <a:spAutoFit/>
            </a:bodyPr>
            <a:lstStyle/>
            <a:p>
              <a:pPr marL="0" marR="0" lvl="0" indent="0" algn="ctr" defTabSz="912114" eaLnBrk="1" fontAlgn="auto" latinLnBrk="0" hangingPunct="1">
                <a:lnSpc>
                  <a:spcPct val="100000"/>
                </a:lnSpc>
                <a:spcBef>
                  <a:spcPts val="0"/>
                </a:spcBef>
                <a:spcAft>
                  <a:spcPts val="0"/>
                </a:spcAft>
                <a:buClrTx/>
                <a:buSzTx/>
                <a:buFontTx/>
                <a:buNone/>
                <a:tabLst/>
                <a:defRPr/>
              </a:pPr>
              <a:r>
                <a:rPr kumimoji="0" lang="zh-CN" altLang="en-US" sz="1795" b="0" i="0" u="none" strike="noStrike" kern="0" cap="none" spc="0" normalizeH="0" baseline="0" noProof="0" dirty="0">
                  <a:ln>
                    <a:noFill/>
                  </a:ln>
                  <a:solidFill>
                    <a:prstClr val="black"/>
                  </a:solidFill>
                  <a:effectLst/>
                  <a:uLnTx/>
                  <a:uFillTx/>
                  <a:latin typeface="Times New Roman" panose="02020603050405020304" pitchFamily="18" charset="0"/>
                  <a:ea typeface="微软雅黑" panose="020B0503020204020204" pitchFamily="34" charset="-122"/>
                </a:rPr>
                <a:t>属性分析与编辑</a:t>
              </a:r>
              <a:endParaRPr kumimoji="0" lang="en-US" altLang="zh-CN" sz="1795" b="0" i="0" u="none" strike="noStrike" kern="0" cap="none" spc="0" normalizeH="0" baseline="0" noProof="0" dirty="0">
                <a:ln>
                  <a:noFill/>
                </a:ln>
                <a:solidFill>
                  <a:prstClr val="black"/>
                </a:solidFill>
                <a:effectLst/>
                <a:uLnTx/>
                <a:uFillTx/>
                <a:latin typeface="Times New Roman" panose="02020603050405020304" pitchFamily="18" charset="0"/>
                <a:ea typeface="微软雅黑" panose="020B0503020204020204" pitchFamily="34" charset="-122"/>
              </a:endParaRPr>
            </a:p>
          </p:txBody>
        </p:sp>
        <p:sp>
          <p:nvSpPr>
            <p:cNvPr id="137" name="矩形 136">
              <a:extLst>
                <a:ext uri="{FF2B5EF4-FFF2-40B4-BE49-F238E27FC236}">
                  <a16:creationId xmlns:a16="http://schemas.microsoft.com/office/drawing/2014/main" id="{EB1952C5-D78A-429E-B3DA-3D94A8E16078}"/>
                </a:ext>
              </a:extLst>
            </p:cNvPr>
            <p:cNvSpPr/>
            <p:nvPr/>
          </p:nvSpPr>
          <p:spPr>
            <a:xfrm>
              <a:off x="6049824" y="3128575"/>
              <a:ext cx="1800493" cy="369332"/>
            </a:xfrm>
            <a:prstGeom prst="rect">
              <a:avLst/>
            </a:prstGeom>
          </p:spPr>
          <p:txBody>
            <a:bodyPr wrap="none">
              <a:spAutoFit/>
            </a:bodyPr>
            <a:lstStyle/>
            <a:p>
              <a:pPr marL="0" marR="0" lvl="0" indent="0" algn="ctr" defTabSz="912114" eaLnBrk="1" fontAlgn="auto" latinLnBrk="0" hangingPunct="1">
                <a:lnSpc>
                  <a:spcPct val="100000"/>
                </a:lnSpc>
                <a:spcBef>
                  <a:spcPts val="0"/>
                </a:spcBef>
                <a:spcAft>
                  <a:spcPts val="0"/>
                </a:spcAft>
                <a:buClrTx/>
                <a:buSzTx/>
                <a:buFontTx/>
                <a:buNone/>
                <a:tabLst/>
                <a:defRPr/>
              </a:pPr>
              <a:r>
                <a:rPr kumimoji="0" lang="zh-CN" altLang="en-US" sz="1795" b="0" i="0" u="none" strike="noStrike" kern="0" cap="none" spc="0" normalizeH="0" baseline="0" noProof="0" dirty="0">
                  <a:ln>
                    <a:noFill/>
                  </a:ln>
                  <a:solidFill>
                    <a:prstClr val="black"/>
                  </a:solidFill>
                  <a:effectLst/>
                  <a:uLnTx/>
                  <a:uFillTx/>
                  <a:latin typeface="Times New Roman" panose="02020603050405020304" pitchFamily="18" charset="0"/>
                  <a:ea typeface="微软雅黑" panose="020B0503020204020204" pitchFamily="34" charset="-122"/>
                </a:rPr>
                <a:t>物体检测与识别</a:t>
              </a:r>
              <a:endParaRPr kumimoji="0" lang="en-US" altLang="zh-CN" sz="1795" b="0" i="0" u="none" strike="noStrike" kern="0" cap="none" spc="0" normalizeH="0" baseline="0" noProof="0" dirty="0">
                <a:ln>
                  <a:noFill/>
                </a:ln>
                <a:solidFill>
                  <a:prstClr val="black"/>
                </a:solidFill>
                <a:effectLst/>
                <a:uLnTx/>
                <a:uFillTx/>
                <a:latin typeface="Times New Roman" panose="02020603050405020304" pitchFamily="18" charset="0"/>
                <a:ea typeface="微软雅黑" panose="020B0503020204020204" pitchFamily="34" charset="-122"/>
              </a:endParaRPr>
            </a:p>
          </p:txBody>
        </p:sp>
        <p:pic>
          <p:nvPicPr>
            <p:cNvPr id="138" name="Picture 2" descr="Related image">
              <a:extLst>
                <a:ext uri="{FF2B5EF4-FFF2-40B4-BE49-F238E27FC236}">
                  <a16:creationId xmlns:a16="http://schemas.microsoft.com/office/drawing/2014/main" id="{117F1454-6F76-4C45-AFF7-9363AC2F9CC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14404"/>
            <a:stretch/>
          </p:blipFill>
          <p:spPr bwMode="auto">
            <a:xfrm>
              <a:off x="2102257" y="1973777"/>
              <a:ext cx="1990411" cy="972000"/>
            </a:xfrm>
            <a:prstGeom prst="rect">
              <a:avLst/>
            </a:prstGeom>
            <a:noFill/>
            <a:extLst>
              <a:ext uri="{909E8E84-426E-40DD-AFC4-6F175D3DCCD1}">
                <a14:hiddenFill xmlns:a14="http://schemas.microsoft.com/office/drawing/2010/main">
                  <a:solidFill>
                    <a:srgbClr val="FFFFFF"/>
                  </a:solidFill>
                </a14:hiddenFill>
              </a:ext>
            </a:extLst>
          </p:spPr>
        </p:pic>
        <p:pic>
          <p:nvPicPr>
            <p:cNvPr id="139" name="图片 138">
              <a:extLst>
                <a:ext uri="{FF2B5EF4-FFF2-40B4-BE49-F238E27FC236}">
                  <a16:creationId xmlns:a16="http://schemas.microsoft.com/office/drawing/2014/main" id="{F812FE57-C2DB-4677-AF86-677C85829E5B}"/>
                </a:ext>
              </a:extLst>
            </p:cNvPr>
            <p:cNvPicPr>
              <a:picLocks noChangeAspect="1"/>
            </p:cNvPicPr>
            <p:nvPr/>
          </p:nvPicPr>
          <p:blipFill rotWithShape="1">
            <a:blip r:embed="rId5"/>
            <a:srcRect t="34299"/>
            <a:stretch/>
          </p:blipFill>
          <p:spPr>
            <a:xfrm>
              <a:off x="4283249" y="1973777"/>
              <a:ext cx="1474864" cy="972000"/>
            </a:xfrm>
            <a:prstGeom prst="rect">
              <a:avLst/>
            </a:prstGeom>
          </p:spPr>
        </p:pic>
        <p:pic>
          <p:nvPicPr>
            <p:cNvPr id="140" name="Picture 6" descr="See the source image">
              <a:extLst>
                <a:ext uri="{FF2B5EF4-FFF2-40B4-BE49-F238E27FC236}">
                  <a16:creationId xmlns:a16="http://schemas.microsoft.com/office/drawing/2014/main" id="{391389B1-23AC-4028-9D3B-8FFF2BFFC715}"/>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b="14360"/>
            <a:stretch/>
          </p:blipFill>
          <p:spPr bwMode="auto">
            <a:xfrm>
              <a:off x="6140941" y="1973777"/>
              <a:ext cx="1543336" cy="972000"/>
            </a:xfrm>
            <a:prstGeom prst="rect">
              <a:avLst/>
            </a:prstGeom>
            <a:noFill/>
            <a:extLst>
              <a:ext uri="{909E8E84-426E-40DD-AFC4-6F175D3DCCD1}">
                <a14:hiddenFill xmlns:a14="http://schemas.microsoft.com/office/drawing/2010/main">
                  <a:solidFill>
                    <a:srgbClr val="FFFFFF"/>
                  </a:solidFill>
                </a14:hiddenFill>
              </a:ext>
            </a:extLst>
          </p:spPr>
        </p:pic>
      </p:grpSp>
      <p:sp>
        <p:nvSpPr>
          <p:cNvPr id="141" name="Freeform 53">
            <a:extLst>
              <a:ext uri="{FF2B5EF4-FFF2-40B4-BE49-F238E27FC236}">
                <a16:creationId xmlns:a16="http://schemas.microsoft.com/office/drawing/2014/main" id="{90470439-43F0-4FAD-9B9E-C8ACAC3C24BC}"/>
              </a:ext>
            </a:extLst>
          </p:cNvPr>
          <p:cNvSpPr>
            <a:spLocks/>
          </p:cNvSpPr>
          <p:nvPr/>
        </p:nvSpPr>
        <p:spPr bwMode="gray">
          <a:xfrm>
            <a:off x="2108667" y="4135494"/>
            <a:ext cx="6072560" cy="227983"/>
          </a:xfrm>
          <a:custGeom>
            <a:avLst/>
            <a:gdLst/>
            <a:ahLst/>
            <a:cxnLst>
              <a:cxn ang="0">
                <a:pos x="0" y="2240"/>
              </a:cxn>
              <a:cxn ang="0">
                <a:pos x="1122" y="702"/>
              </a:cxn>
              <a:cxn ang="0">
                <a:pos x="972" y="744"/>
              </a:cxn>
              <a:cxn ang="0">
                <a:pos x="1140" y="438"/>
              </a:cxn>
              <a:cxn ang="0">
                <a:pos x="1422" y="642"/>
              </a:cxn>
              <a:cxn ang="0">
                <a:pos x="1272" y="672"/>
              </a:cxn>
              <a:cxn ang="0">
                <a:pos x="1968" y="1284"/>
              </a:cxn>
              <a:cxn ang="0">
                <a:pos x="2466" y="318"/>
              </a:cxn>
              <a:cxn ang="0">
                <a:pos x="2280" y="318"/>
              </a:cxn>
              <a:cxn ang="0">
                <a:pos x="2598" y="0"/>
              </a:cxn>
              <a:cxn ang="0">
                <a:pos x="2898" y="330"/>
              </a:cxn>
              <a:cxn ang="0">
                <a:pos x="2724" y="324"/>
              </a:cxn>
              <a:cxn ang="0">
                <a:pos x="3210" y="1302"/>
              </a:cxn>
              <a:cxn ang="0">
                <a:pos x="3870" y="654"/>
              </a:cxn>
              <a:cxn ang="0">
                <a:pos x="3702" y="642"/>
              </a:cxn>
              <a:cxn ang="0">
                <a:pos x="3984" y="420"/>
              </a:cxn>
              <a:cxn ang="0">
                <a:pos x="4182" y="678"/>
              </a:cxn>
              <a:cxn ang="0">
                <a:pos x="4026" y="672"/>
              </a:cxn>
              <a:cxn ang="0">
                <a:pos x="5016" y="2225"/>
              </a:cxn>
              <a:cxn ang="0">
                <a:pos x="0" y="2240"/>
              </a:cxn>
            </a:cxnLst>
            <a:rect l="0" t="0" r="r" b="b"/>
            <a:pathLst>
              <a:path w="5016" h="2256">
                <a:moveTo>
                  <a:pt x="0" y="2240"/>
                </a:moveTo>
                <a:cubicBezTo>
                  <a:pt x="276" y="2109"/>
                  <a:pt x="1182" y="1474"/>
                  <a:pt x="1122" y="702"/>
                </a:cubicBezTo>
                <a:lnTo>
                  <a:pt x="972" y="744"/>
                </a:lnTo>
                <a:cubicBezTo>
                  <a:pt x="988" y="702"/>
                  <a:pt x="1140" y="436"/>
                  <a:pt x="1140" y="438"/>
                </a:cubicBezTo>
                <a:lnTo>
                  <a:pt x="1422" y="642"/>
                </a:lnTo>
                <a:cubicBezTo>
                  <a:pt x="1422" y="642"/>
                  <a:pt x="1260" y="672"/>
                  <a:pt x="1272" y="672"/>
                </a:cubicBezTo>
                <a:cubicBezTo>
                  <a:pt x="1428" y="1008"/>
                  <a:pt x="1620" y="1350"/>
                  <a:pt x="1968" y="1284"/>
                </a:cubicBezTo>
                <a:cubicBezTo>
                  <a:pt x="2316" y="1218"/>
                  <a:pt x="2460" y="576"/>
                  <a:pt x="2466" y="318"/>
                </a:cubicBezTo>
                <a:lnTo>
                  <a:pt x="2280" y="318"/>
                </a:lnTo>
                <a:lnTo>
                  <a:pt x="2598" y="0"/>
                </a:lnTo>
                <a:lnTo>
                  <a:pt x="2898" y="330"/>
                </a:lnTo>
                <a:lnTo>
                  <a:pt x="2724" y="324"/>
                </a:lnTo>
                <a:cubicBezTo>
                  <a:pt x="2724" y="325"/>
                  <a:pt x="2760" y="1284"/>
                  <a:pt x="3210" y="1302"/>
                </a:cubicBezTo>
                <a:cubicBezTo>
                  <a:pt x="3660" y="1320"/>
                  <a:pt x="3816" y="912"/>
                  <a:pt x="3870" y="654"/>
                </a:cubicBezTo>
                <a:lnTo>
                  <a:pt x="3702" y="642"/>
                </a:lnTo>
                <a:lnTo>
                  <a:pt x="3984" y="420"/>
                </a:lnTo>
                <a:lnTo>
                  <a:pt x="4182" y="678"/>
                </a:lnTo>
                <a:lnTo>
                  <a:pt x="4026" y="672"/>
                </a:lnTo>
                <a:cubicBezTo>
                  <a:pt x="4032" y="678"/>
                  <a:pt x="3960" y="1862"/>
                  <a:pt x="5016" y="2225"/>
                </a:cubicBezTo>
                <a:cubicBezTo>
                  <a:pt x="3438" y="2232"/>
                  <a:pt x="1092" y="2256"/>
                  <a:pt x="0" y="2240"/>
                </a:cubicBezTo>
                <a:close/>
              </a:path>
            </a:pathLst>
          </a:custGeom>
          <a:gradFill rotWithShape="1">
            <a:gsLst>
              <a:gs pos="0">
                <a:srgbClr val="4F81BD"/>
              </a:gs>
              <a:gs pos="100000">
                <a:sysClr val="window" lastClr="FFFFFF"/>
              </a:gs>
            </a:gsLst>
            <a:lin ang="5400000" scaled="1"/>
          </a:gradFill>
          <a:ln w="9525" cap="flat" cmpd="sng">
            <a:noFill/>
            <a:prstDash val="solid"/>
            <a:round/>
            <a:headEnd/>
            <a:tailEnd/>
          </a:ln>
          <a:effectLst/>
        </p:spPr>
        <p:txBody>
          <a:bodyPr wrap="none" anchor="ctr"/>
          <a:lstStyle/>
          <a:p>
            <a:pPr marL="0" marR="0" lvl="0" indent="0" defTabSz="912114" eaLnBrk="1" fontAlgn="auto" latinLnBrk="0" hangingPunct="1">
              <a:lnSpc>
                <a:spcPct val="100000"/>
              </a:lnSpc>
              <a:spcBef>
                <a:spcPts val="0"/>
              </a:spcBef>
              <a:spcAft>
                <a:spcPts val="0"/>
              </a:spcAft>
              <a:buClrTx/>
              <a:buSzTx/>
              <a:buFontTx/>
              <a:buNone/>
              <a:tabLst/>
              <a:defRPr/>
            </a:pPr>
            <a:endParaRPr kumimoji="0" lang="zh-CN" altLang="en-US" sz="1795" b="0" i="0" u="none" strike="noStrike" kern="0" cap="none" spc="0" normalizeH="0" baseline="0" noProof="0">
              <a:ln>
                <a:noFill/>
              </a:ln>
              <a:solidFill>
                <a:prstClr val="black"/>
              </a:solidFill>
              <a:effectLst/>
              <a:uLnTx/>
              <a:uFillTx/>
              <a:latin typeface="Times New Roman" panose="02020603050405020304" pitchFamily="18" charset="0"/>
            </a:endParaRPr>
          </a:p>
        </p:txBody>
      </p:sp>
    </p:spTree>
    <p:extLst>
      <p:ext uri="{BB962C8B-B14F-4D97-AF65-F5344CB8AC3E}">
        <p14:creationId xmlns:p14="http://schemas.microsoft.com/office/powerpoint/2010/main" val="19145478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人脸的作用</a:t>
            </a:r>
            <a:endParaRPr lang="en-US" dirty="0"/>
          </a:p>
        </p:txBody>
      </p:sp>
      <p:sp>
        <p:nvSpPr>
          <p:cNvPr id="3" name="内容占位符 2"/>
          <p:cNvSpPr>
            <a:spLocks noGrp="1"/>
          </p:cNvSpPr>
          <p:nvPr>
            <p:ph idx="1"/>
          </p:nvPr>
        </p:nvSpPr>
        <p:spPr/>
        <p:txBody>
          <a:bodyPr/>
          <a:lstStyle/>
          <a:p>
            <a:r>
              <a:rPr lang="zh-CN" altLang="en-US" sz="2400" b="1" dirty="0"/>
              <a:t>人脸是什么？</a:t>
            </a:r>
            <a:endParaRPr lang="en-US" altLang="zh-CN" sz="2400" b="1" dirty="0"/>
          </a:p>
          <a:p>
            <a:pPr lvl="1"/>
            <a:r>
              <a:rPr lang="zh-CN" altLang="en-US" sz="2000" dirty="0"/>
              <a:t>位置：通常在人或动物头部的前表面，不是所有动物都有脸</a:t>
            </a:r>
            <a:endParaRPr lang="en-US" altLang="zh-CN" sz="2000" dirty="0"/>
          </a:p>
          <a:p>
            <a:pPr lvl="1"/>
            <a:r>
              <a:rPr lang="zh-CN" altLang="en-US" sz="2000" dirty="0"/>
              <a:t>结构：额头、眼睛、鼻子、脸颊、嘴巴</a:t>
            </a:r>
            <a:endParaRPr lang="en-US" altLang="zh-CN" sz="2000" dirty="0"/>
          </a:p>
          <a:p>
            <a:pPr lvl="1"/>
            <a:r>
              <a:rPr lang="zh-CN" altLang="en-US" sz="2000" dirty="0"/>
              <a:t>形状：颅骨结构</a:t>
            </a:r>
            <a:r>
              <a:rPr lang="en-US" altLang="zh-CN" sz="2000" dirty="0"/>
              <a:t>+</a:t>
            </a:r>
            <a:r>
              <a:rPr lang="zh-CN" altLang="en-US" sz="2000" dirty="0"/>
              <a:t>软组织决定，</a:t>
            </a:r>
            <a:r>
              <a:rPr lang="en-US" altLang="zh-CN" sz="2000" dirty="0"/>
              <a:t>e.g. fat, hair, skin</a:t>
            </a:r>
          </a:p>
          <a:p>
            <a:r>
              <a:rPr lang="zh-CN" altLang="en-US" sz="2400" b="1" dirty="0"/>
              <a:t>人脸有什么作用？</a:t>
            </a:r>
            <a:endParaRPr lang="en-US" altLang="zh-CN" sz="2400" b="1" dirty="0"/>
          </a:p>
          <a:p>
            <a:pPr lvl="1"/>
            <a:r>
              <a:rPr lang="zh-CN" altLang="en-US" sz="2000" b="1" dirty="0"/>
              <a:t>标识（静态）：身份、属性、健康状况等</a:t>
            </a:r>
            <a:endParaRPr lang="en-US" altLang="zh-CN" sz="2000" b="1" dirty="0"/>
          </a:p>
          <a:p>
            <a:pPr lvl="2"/>
            <a:r>
              <a:rPr lang="zh-CN" altLang="en-US" sz="1600" b="1" dirty="0"/>
              <a:t>情绪、年龄、性别、种族、注视方向</a:t>
            </a:r>
            <a:endParaRPr lang="en-US" altLang="zh-CN" sz="1600" b="1" dirty="0"/>
          </a:p>
          <a:p>
            <a:pPr lvl="1"/>
            <a:r>
              <a:rPr lang="zh-CN" altLang="en-US" sz="2000" b="1" dirty="0"/>
              <a:t>表达（动态）：情感、语言等</a:t>
            </a:r>
            <a:endParaRPr lang="en-US" altLang="zh-CN" sz="2000" b="1" dirty="0"/>
          </a:p>
          <a:p>
            <a:pPr lvl="2"/>
            <a:r>
              <a:rPr lang="zh-CN" altLang="en-US" sz="1600" b="1" dirty="0"/>
              <a:t>皱眉</a:t>
            </a:r>
            <a:r>
              <a:rPr lang="en-US" altLang="zh-CN" sz="1600" b="1" dirty="0"/>
              <a:t>→</a:t>
            </a:r>
            <a:r>
              <a:rPr lang="zh-CN" altLang="en-US" sz="1600" b="1" dirty="0"/>
              <a:t>不同意，微笑→高兴</a:t>
            </a:r>
            <a:endParaRPr lang="en-US" altLang="zh-CN" sz="1600" b="1" dirty="0"/>
          </a:p>
          <a:p>
            <a:pPr lvl="2"/>
            <a:r>
              <a:rPr lang="zh-CN" altLang="en-US" sz="1600" b="1" dirty="0"/>
              <a:t>唇语</a:t>
            </a:r>
            <a:endParaRPr lang="en-US" altLang="zh-CN" sz="1600" b="1" dirty="0"/>
          </a:p>
          <a:p>
            <a:pPr lvl="1"/>
            <a:endParaRPr lang="en-US" sz="2000" b="1" dirty="0"/>
          </a:p>
        </p:txBody>
      </p:sp>
      <p:sp>
        <p:nvSpPr>
          <p:cNvPr id="8" name="灯片编号占位符 7"/>
          <p:cNvSpPr>
            <a:spLocks noGrp="1"/>
          </p:cNvSpPr>
          <p:nvPr>
            <p:ph type="sldNum" sz="quarter" idx="11"/>
          </p:nvPr>
        </p:nvSpPr>
        <p:spPr/>
        <p:txBody>
          <a:bodyPr/>
          <a:lstStyle/>
          <a:p>
            <a:pPr>
              <a:defRPr/>
            </a:pPr>
            <a:fld id="{643E1B35-F508-4033-B571-2B29DF8F447A}" type="slidenum">
              <a:rPr lang="en-US" altLang="zh-CN" smtClean="0"/>
              <a:pPr>
                <a:defRPr/>
              </a:pPr>
              <a:t>4</a:t>
            </a:fld>
            <a:endParaRPr lang="en-US" altLang="zh-CN" dirty="0"/>
          </a:p>
        </p:txBody>
      </p:sp>
      <p:pic>
        <p:nvPicPr>
          <p:cNvPr id="1026" name="Picture 2" descr="https://gss1.bdstatic.com/-vo3dSag_xI4khGkpoWK1HF6hhy/baike/c0%3Dbaike150%2C5%2C5%2C150%2C50/sign=6ebfaf10df0735fa85fd46ebff3864d6/f703738da977391276bc886af3198618367ae227.jpg">
            <a:extLst>
              <a:ext uri="{FF2B5EF4-FFF2-40B4-BE49-F238E27FC236}">
                <a16:creationId xmlns:a16="http://schemas.microsoft.com/office/drawing/2014/main" id="{017B63D3-D44C-43AB-90E8-5050ADD282B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3720"/>
          <a:stretch/>
        </p:blipFill>
        <p:spPr bwMode="auto">
          <a:xfrm>
            <a:off x="7484316" y="2283543"/>
            <a:ext cx="3878374" cy="386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111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人脸的作用</a:t>
            </a:r>
            <a:endParaRPr lang="en-US" dirty="0"/>
          </a:p>
        </p:txBody>
      </p:sp>
      <p:sp>
        <p:nvSpPr>
          <p:cNvPr id="3" name="内容占位符 2"/>
          <p:cNvSpPr>
            <a:spLocks noGrp="1"/>
          </p:cNvSpPr>
          <p:nvPr>
            <p:ph idx="1"/>
          </p:nvPr>
        </p:nvSpPr>
        <p:spPr/>
        <p:txBody>
          <a:bodyPr/>
          <a:lstStyle/>
          <a:p>
            <a:r>
              <a:rPr lang="zh-CN" altLang="en-US" sz="2000" b="1" dirty="0"/>
              <a:t>“世间一切尽在脸上”   </a:t>
            </a:r>
            <a:r>
              <a:rPr lang="en-US" altLang="zh-CN" sz="2000" b="1" dirty="0"/>
              <a:t>—</a:t>
            </a:r>
            <a:r>
              <a:rPr lang="zh-CN" altLang="en-US" sz="2000" b="1" dirty="0"/>
              <a:t>西塞罗</a:t>
            </a:r>
            <a:endParaRPr lang="en-US" altLang="zh-CN" sz="2000" b="1" dirty="0"/>
          </a:p>
          <a:p>
            <a:pPr lvl="1"/>
            <a:r>
              <a:rPr lang="zh-CN" altLang="en-US" sz="1600" b="1" dirty="0"/>
              <a:t>人脸感知对社交互动至关重要，感知、认知、交互的最重要因素之一</a:t>
            </a:r>
          </a:p>
          <a:p>
            <a:pPr lvl="1"/>
            <a:r>
              <a:rPr lang="zh-CN" altLang="en-US" sz="1600" b="1" dirty="0"/>
              <a:t>人脸感知与关注是植根于人类进化史的行为</a:t>
            </a:r>
            <a:endParaRPr lang="en-US" altLang="zh-CN" sz="1600" b="1" dirty="0"/>
          </a:p>
          <a:p>
            <a:pPr lvl="2"/>
            <a:r>
              <a:rPr lang="zh-CN" altLang="en-US" sz="1200" b="1" dirty="0"/>
              <a:t>对面孔的记忆比对其他事物的记忆敏感</a:t>
            </a:r>
            <a:endParaRPr lang="en-US" altLang="zh-CN" sz="1200" b="1" dirty="0"/>
          </a:p>
          <a:p>
            <a:pPr lvl="2"/>
            <a:r>
              <a:rPr lang="zh-CN" altLang="en-US" sz="1200" b="1" dirty="0"/>
              <a:t>面孔知觉采用与物体识别不同的加工机制（梭状回面孔区，</a:t>
            </a:r>
            <a:r>
              <a:rPr lang="en-US" altLang="zh-CN" sz="1200" b="1" dirty="0"/>
              <a:t>fusiform face area</a:t>
            </a:r>
            <a:r>
              <a:rPr lang="zh-CN" altLang="en-US" sz="1200" b="1" dirty="0"/>
              <a:t>，</a:t>
            </a:r>
            <a:r>
              <a:rPr lang="en-US" altLang="zh-CN" sz="1200" dirty="0"/>
              <a:t>FFA</a:t>
            </a:r>
            <a:r>
              <a:rPr lang="zh-CN" altLang="en-US" sz="1200" dirty="0"/>
              <a:t>）</a:t>
            </a:r>
          </a:p>
        </p:txBody>
      </p:sp>
      <p:sp>
        <p:nvSpPr>
          <p:cNvPr id="8" name="灯片编号占位符 7"/>
          <p:cNvSpPr>
            <a:spLocks noGrp="1"/>
          </p:cNvSpPr>
          <p:nvPr>
            <p:ph type="sldNum" sz="quarter" idx="11"/>
          </p:nvPr>
        </p:nvSpPr>
        <p:spPr/>
        <p:txBody>
          <a:bodyPr/>
          <a:lstStyle/>
          <a:p>
            <a:pPr>
              <a:defRPr/>
            </a:pPr>
            <a:fld id="{643E1B35-F508-4033-B571-2B29DF8F447A}" type="slidenum">
              <a:rPr lang="en-US" altLang="zh-CN" smtClean="0"/>
              <a:pPr>
                <a:defRPr/>
              </a:pPr>
              <a:t>5</a:t>
            </a:fld>
            <a:endParaRPr lang="en-US" altLang="zh-CN" dirty="0"/>
          </a:p>
        </p:txBody>
      </p:sp>
      <p:pic>
        <p:nvPicPr>
          <p:cNvPr id="2050" name="Picture 2" descr="Image result for æè¯åç ç«ç°">
            <a:extLst>
              <a:ext uri="{FF2B5EF4-FFF2-40B4-BE49-F238E27FC236}">
                <a16:creationId xmlns:a16="http://schemas.microsoft.com/office/drawing/2014/main" id="{754FEFDD-594D-4C6F-B7ED-6CB77DD2D5E6}"/>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23696" b="9204"/>
          <a:stretch/>
        </p:blipFill>
        <p:spPr bwMode="auto">
          <a:xfrm>
            <a:off x="8810073" y="2772855"/>
            <a:ext cx="1936956" cy="142276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çº¢è¡£ä¸»æ ç«ç°">
            <a:extLst>
              <a:ext uri="{FF2B5EF4-FFF2-40B4-BE49-F238E27FC236}">
                <a16:creationId xmlns:a16="http://schemas.microsoft.com/office/drawing/2014/main" id="{12B901A9-CFBD-431C-A3DD-69EDC92CCA3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60057" y="4882962"/>
            <a:ext cx="1422760" cy="142276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Related image">
            <a:extLst>
              <a:ext uri="{FF2B5EF4-FFF2-40B4-BE49-F238E27FC236}">
                <a16:creationId xmlns:a16="http://schemas.microsoft.com/office/drawing/2014/main" id="{C11B05DB-3570-4640-9886-8C3EDEB2F94A}"/>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8793" t="10977" r="11912" b="14149"/>
          <a:stretch/>
        </p:blipFill>
        <p:spPr bwMode="auto">
          <a:xfrm flipV="1">
            <a:off x="9939929" y="4864293"/>
            <a:ext cx="1422761" cy="1441429"/>
          </a:xfrm>
          <a:prstGeom prst="rect">
            <a:avLst/>
          </a:prstGeom>
          <a:noFill/>
          <a:extLst>
            <a:ext uri="{909E8E84-426E-40DD-AFC4-6F175D3DCCD1}">
              <a14:hiddenFill xmlns:a14="http://schemas.microsoft.com/office/drawing/2010/main">
                <a:solidFill>
                  <a:srgbClr val="FFFFFF"/>
                </a:solidFill>
              </a14:hiddenFill>
            </a:ext>
          </a:extLst>
        </p:spPr>
      </p:pic>
      <p:sp>
        <p:nvSpPr>
          <p:cNvPr id="5" name="文本框 4">
            <a:extLst>
              <a:ext uri="{FF2B5EF4-FFF2-40B4-BE49-F238E27FC236}">
                <a16:creationId xmlns:a16="http://schemas.microsoft.com/office/drawing/2014/main" id="{F55889ED-CE59-4570-9844-8572076A9DE7}"/>
              </a:ext>
            </a:extLst>
          </p:cNvPr>
          <p:cNvSpPr txBox="1"/>
          <p:nvPr/>
        </p:nvSpPr>
        <p:spPr>
          <a:xfrm>
            <a:off x="9258187" y="4215903"/>
            <a:ext cx="1261884" cy="307777"/>
          </a:xfrm>
          <a:prstGeom prst="rect">
            <a:avLst/>
          </a:prstGeom>
          <a:noFill/>
        </p:spPr>
        <p:txBody>
          <a:bodyPr wrap="square" rtlCol="0">
            <a:spAutoFit/>
          </a:bodyPr>
          <a:lstStyle/>
          <a:p>
            <a:r>
              <a:rPr lang="zh-CN" altLang="en-US" sz="1400" dirty="0"/>
              <a:t>林肯先生玫瑰</a:t>
            </a:r>
          </a:p>
        </p:txBody>
      </p:sp>
      <p:sp>
        <p:nvSpPr>
          <p:cNvPr id="13" name="文本框 12">
            <a:extLst>
              <a:ext uri="{FF2B5EF4-FFF2-40B4-BE49-F238E27FC236}">
                <a16:creationId xmlns:a16="http://schemas.microsoft.com/office/drawing/2014/main" id="{F5D0C478-8733-4D85-A5B4-C8633AE47325}"/>
              </a:ext>
            </a:extLst>
          </p:cNvPr>
          <p:cNvSpPr txBox="1"/>
          <p:nvPr/>
        </p:nvSpPr>
        <p:spPr>
          <a:xfrm>
            <a:off x="8340495" y="6447905"/>
            <a:ext cx="1261884" cy="307777"/>
          </a:xfrm>
          <a:prstGeom prst="rect">
            <a:avLst/>
          </a:prstGeom>
          <a:noFill/>
        </p:spPr>
        <p:txBody>
          <a:bodyPr wrap="none" rtlCol="0">
            <a:spAutoFit/>
          </a:bodyPr>
          <a:lstStyle/>
          <a:p>
            <a:r>
              <a:rPr lang="zh-CN" altLang="en-US" sz="1400" dirty="0"/>
              <a:t>红衣主教玫瑰</a:t>
            </a:r>
          </a:p>
        </p:txBody>
      </p:sp>
      <p:sp>
        <p:nvSpPr>
          <p:cNvPr id="14" name="文本框 13">
            <a:extLst>
              <a:ext uri="{FF2B5EF4-FFF2-40B4-BE49-F238E27FC236}">
                <a16:creationId xmlns:a16="http://schemas.microsoft.com/office/drawing/2014/main" id="{63C988C0-5D6C-408A-B647-A3921AED5153}"/>
              </a:ext>
            </a:extLst>
          </p:cNvPr>
          <p:cNvSpPr txBox="1"/>
          <p:nvPr/>
        </p:nvSpPr>
        <p:spPr>
          <a:xfrm>
            <a:off x="10381255" y="6441812"/>
            <a:ext cx="543739" cy="307777"/>
          </a:xfrm>
          <a:prstGeom prst="rect">
            <a:avLst/>
          </a:prstGeom>
          <a:noFill/>
        </p:spPr>
        <p:txBody>
          <a:bodyPr wrap="none" rtlCol="0">
            <a:spAutoFit/>
          </a:bodyPr>
          <a:lstStyle/>
          <a:p>
            <a:r>
              <a:rPr lang="zh-CN" altLang="en-US" sz="1400" dirty="0"/>
              <a:t>月季</a:t>
            </a:r>
          </a:p>
        </p:txBody>
      </p:sp>
      <p:pic>
        <p:nvPicPr>
          <p:cNvPr id="19" name="Picture 2" descr="101faces">
            <a:extLst>
              <a:ext uri="{FF2B5EF4-FFF2-40B4-BE49-F238E27FC236}">
                <a16:creationId xmlns:a16="http://schemas.microsoft.com/office/drawing/2014/main" id="{D02D5CF5-873A-4D23-9BE3-1543A0EBAC81}"/>
              </a:ext>
            </a:extLst>
          </p:cNvPr>
          <p:cNvPicPr>
            <a:picLocks noChangeAspect="1" noChangeArrowheads="1"/>
          </p:cNvPicPr>
          <p:nvPr/>
        </p:nvPicPr>
        <p:blipFill rotWithShape="1">
          <a:blip r:embed="rId6" cstate="screen">
            <a:lum bright="18000"/>
            <a:extLst>
              <a:ext uri="{28A0092B-C50C-407E-A947-70E740481C1C}">
                <a14:useLocalDpi xmlns:a14="http://schemas.microsoft.com/office/drawing/2010/main"/>
              </a:ext>
            </a:extLst>
          </a:blip>
          <a:srcRect l="11403" r="16111"/>
          <a:stretch/>
        </p:blipFill>
        <p:spPr bwMode="auto">
          <a:xfrm>
            <a:off x="1133820" y="3058813"/>
            <a:ext cx="6183873" cy="3696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7003972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F821DD2-3222-4725-83CC-344E17B88ECA}"/>
              </a:ext>
            </a:extLst>
          </p:cNvPr>
          <p:cNvSpPr>
            <a:spLocks noGrp="1"/>
          </p:cNvSpPr>
          <p:nvPr>
            <p:ph type="title"/>
          </p:nvPr>
        </p:nvSpPr>
        <p:spPr/>
        <p:txBody>
          <a:bodyPr/>
          <a:lstStyle/>
          <a:p>
            <a:r>
              <a:rPr lang="zh-CN" altLang="en-US" dirty="0"/>
              <a:t>人脸感知的生理学与心理学现象</a:t>
            </a:r>
          </a:p>
        </p:txBody>
      </p:sp>
      <p:sp>
        <p:nvSpPr>
          <p:cNvPr id="6" name="文本占位符 5">
            <a:extLst>
              <a:ext uri="{FF2B5EF4-FFF2-40B4-BE49-F238E27FC236}">
                <a16:creationId xmlns:a16="http://schemas.microsoft.com/office/drawing/2014/main" id="{FA17B435-0A74-4024-840A-3B63255BB623}"/>
              </a:ext>
            </a:extLst>
          </p:cNvPr>
          <p:cNvSpPr>
            <a:spLocks noGrp="1"/>
          </p:cNvSpPr>
          <p:nvPr>
            <p:ph idx="1"/>
          </p:nvPr>
        </p:nvSpPr>
        <p:spPr/>
        <p:txBody>
          <a:bodyPr/>
          <a:lstStyle/>
          <a:p>
            <a:r>
              <a:rPr lang="zh-CN" altLang="en-US" sz="2400" dirty="0"/>
              <a:t>面孔倒置（撒切尔）效应</a:t>
            </a:r>
          </a:p>
        </p:txBody>
      </p:sp>
      <p:sp>
        <p:nvSpPr>
          <p:cNvPr id="4" name="灯片编号占位符 3">
            <a:extLst>
              <a:ext uri="{FF2B5EF4-FFF2-40B4-BE49-F238E27FC236}">
                <a16:creationId xmlns:a16="http://schemas.microsoft.com/office/drawing/2014/main" id="{2F51DDBA-EF6E-43EF-9085-DF6CC26EED71}"/>
              </a:ext>
            </a:extLst>
          </p:cNvPr>
          <p:cNvSpPr>
            <a:spLocks noGrp="1"/>
          </p:cNvSpPr>
          <p:nvPr>
            <p:ph type="sldNum" sz="quarter" idx="11"/>
          </p:nvPr>
        </p:nvSpPr>
        <p:spPr/>
        <p:txBody>
          <a:bodyPr/>
          <a:lstStyle/>
          <a:p>
            <a:pPr>
              <a:defRPr/>
            </a:pPr>
            <a:fld id="{F0DCA781-2C6F-4150-84D4-E012765ECB09}" type="slidenum">
              <a:rPr lang="en-US" altLang="zh-CN" smtClean="0"/>
              <a:pPr>
                <a:defRPr/>
              </a:pPr>
              <a:t>6</a:t>
            </a:fld>
            <a:endParaRPr lang="en-US" altLang="zh-CN" dirty="0"/>
          </a:p>
        </p:txBody>
      </p:sp>
      <p:sp>
        <p:nvSpPr>
          <p:cNvPr id="7" name="文本占位符 6">
            <a:extLst>
              <a:ext uri="{FF2B5EF4-FFF2-40B4-BE49-F238E27FC236}">
                <a16:creationId xmlns:a16="http://schemas.microsoft.com/office/drawing/2014/main" id="{E70F294D-2284-4959-AF85-C6F87CFA43CB}"/>
              </a:ext>
            </a:extLst>
          </p:cNvPr>
          <p:cNvSpPr>
            <a:spLocks noGrp="1"/>
          </p:cNvSpPr>
          <p:nvPr>
            <p:ph type="body" sz="quarter" idx="4294967295"/>
          </p:nvPr>
        </p:nvSpPr>
        <p:spPr>
          <a:xfrm>
            <a:off x="6510529" y="1354138"/>
            <a:ext cx="5370322" cy="638175"/>
          </a:xfrm>
        </p:spPr>
        <p:txBody>
          <a:bodyPr/>
          <a:lstStyle/>
          <a:p>
            <a:r>
              <a:rPr lang="zh-CN" altLang="en-US" dirty="0"/>
              <a:t>面孔与物体知觉分离</a:t>
            </a:r>
          </a:p>
        </p:txBody>
      </p:sp>
      <p:pic>
        <p:nvPicPr>
          <p:cNvPr id="4098" name="Picture 2" descr="Related image">
            <a:extLst>
              <a:ext uri="{FF2B5EF4-FFF2-40B4-BE49-F238E27FC236}">
                <a16:creationId xmlns:a16="http://schemas.microsoft.com/office/drawing/2014/main" id="{63492034-5B38-48FB-A824-3D5F82BBEB6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104" r="13049"/>
          <a:stretch/>
        </p:blipFill>
        <p:spPr bwMode="auto">
          <a:xfrm>
            <a:off x="542993" y="2166937"/>
            <a:ext cx="4343400" cy="4162425"/>
          </a:xfrm>
          <a:prstGeom prst="rect">
            <a:avLst/>
          </a:prstGeom>
          <a:noFill/>
          <a:extLst>
            <a:ext uri="{909E8E84-426E-40DD-AFC4-6F175D3DCCD1}">
              <a14:hiddenFill xmlns:a14="http://schemas.microsoft.com/office/drawing/2010/main">
                <a:solidFill>
                  <a:srgbClr val="FFFFFF"/>
                </a:solidFill>
              </a14:hiddenFill>
            </a:ext>
          </a:extLst>
        </p:spPr>
      </p:pic>
      <p:grpSp>
        <p:nvGrpSpPr>
          <p:cNvPr id="9" name="组合 8">
            <a:extLst>
              <a:ext uri="{FF2B5EF4-FFF2-40B4-BE49-F238E27FC236}">
                <a16:creationId xmlns:a16="http://schemas.microsoft.com/office/drawing/2014/main" id="{D4CB2C87-38A3-4D8F-9184-1E8B59C355A3}"/>
              </a:ext>
            </a:extLst>
          </p:cNvPr>
          <p:cNvGrpSpPr/>
          <p:nvPr/>
        </p:nvGrpSpPr>
        <p:grpSpPr>
          <a:xfrm>
            <a:off x="6172200" y="2276614"/>
            <a:ext cx="5477682" cy="3564680"/>
            <a:chOff x="6172200" y="2276614"/>
            <a:chExt cx="5477682" cy="3564680"/>
          </a:xfrm>
        </p:grpSpPr>
        <p:pic>
          <p:nvPicPr>
            <p:cNvPr id="13" name="Picture 4" descr="Image result for minima culinaria: riflessioni e piccole storie intorno al cibo - book">
              <a:extLst>
                <a:ext uri="{FF2B5EF4-FFF2-40B4-BE49-F238E27FC236}">
                  <a16:creationId xmlns:a16="http://schemas.microsoft.com/office/drawing/2014/main" id="{5FFC74A1-8B78-44BC-8E31-87F3CAA6CB3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72200" y="2276614"/>
              <a:ext cx="2680335" cy="356468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Image result for minima culinaria: riflessioni e piccole storie intorno al cibo - book">
              <a:extLst>
                <a:ext uri="{FF2B5EF4-FFF2-40B4-BE49-F238E27FC236}">
                  <a16:creationId xmlns:a16="http://schemas.microsoft.com/office/drawing/2014/main" id="{8FE21A16-0BAE-4E5B-9296-70185E146CD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V="1">
              <a:off x="8969547" y="2276614"/>
              <a:ext cx="2680335" cy="3564680"/>
            </a:xfrm>
            <a:prstGeom prst="rect">
              <a:avLst/>
            </a:prstGeom>
            <a:noFill/>
            <a:extLst>
              <a:ext uri="{909E8E84-426E-40DD-AFC4-6F175D3DCCD1}">
                <a14:hiddenFill xmlns:a14="http://schemas.microsoft.com/office/drawing/2010/main">
                  <a:solidFill>
                    <a:srgbClr val="FFFFFF"/>
                  </a:solidFill>
                </a14:hiddenFill>
              </a:ext>
            </a:extLst>
          </p:spPr>
        </p:pic>
      </p:grpSp>
      <p:sp>
        <p:nvSpPr>
          <p:cNvPr id="3" name="矩形 2">
            <a:extLst>
              <a:ext uri="{FF2B5EF4-FFF2-40B4-BE49-F238E27FC236}">
                <a16:creationId xmlns:a16="http://schemas.microsoft.com/office/drawing/2014/main" id="{92E94170-44C6-4C13-B7F8-C91F733E70D7}"/>
              </a:ext>
            </a:extLst>
          </p:cNvPr>
          <p:cNvSpPr/>
          <p:nvPr/>
        </p:nvSpPr>
        <p:spPr bwMode="auto">
          <a:xfrm>
            <a:off x="516203" y="4216400"/>
            <a:ext cx="4512997" cy="2311400"/>
          </a:xfrm>
          <a:prstGeom prst="rect">
            <a:avLst/>
          </a:prstGeom>
          <a:solidFill>
            <a:schemeClr val="bg1"/>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a:ln>
                <a:noFill/>
              </a:ln>
              <a:solidFill>
                <a:schemeClr val="tx1"/>
              </a:solidFill>
              <a:effectLst/>
              <a:latin typeface="Arial" charset="0"/>
              <a:ea typeface="宋体" pitchFamily="2" charset="-122"/>
              <a:sym typeface="Symbol" pitchFamily="18" charset="2"/>
            </a:endParaRPr>
          </a:p>
        </p:txBody>
      </p:sp>
      <p:sp>
        <p:nvSpPr>
          <p:cNvPr id="11" name="矩形 10">
            <a:extLst>
              <a:ext uri="{FF2B5EF4-FFF2-40B4-BE49-F238E27FC236}">
                <a16:creationId xmlns:a16="http://schemas.microsoft.com/office/drawing/2014/main" id="{F8268C84-C80B-46EF-9426-0975007DAA00}"/>
              </a:ext>
            </a:extLst>
          </p:cNvPr>
          <p:cNvSpPr/>
          <p:nvPr/>
        </p:nvSpPr>
        <p:spPr bwMode="auto">
          <a:xfrm>
            <a:off x="8898203" y="2042000"/>
            <a:ext cx="3103297" cy="4130200"/>
          </a:xfrm>
          <a:prstGeom prst="rect">
            <a:avLst/>
          </a:prstGeom>
          <a:solidFill>
            <a:schemeClr val="bg1"/>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a:ln>
                <a:noFill/>
              </a:ln>
              <a:solidFill>
                <a:schemeClr val="tx1"/>
              </a:solidFill>
              <a:effectLst/>
              <a:latin typeface="Arial" charset="0"/>
              <a:ea typeface="宋体" pitchFamily="2" charset="-122"/>
              <a:sym typeface="Symbol" pitchFamily="18" charset="2"/>
            </a:endParaRPr>
          </a:p>
        </p:txBody>
      </p:sp>
    </p:spTree>
    <p:extLst>
      <p:ext uri="{BB962C8B-B14F-4D97-AF65-F5344CB8AC3E}">
        <p14:creationId xmlns:p14="http://schemas.microsoft.com/office/powerpoint/2010/main" val="1879503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内容占位符 1">
            <a:extLst>
              <a:ext uri="{FF2B5EF4-FFF2-40B4-BE49-F238E27FC236}">
                <a16:creationId xmlns:a16="http://schemas.microsoft.com/office/drawing/2014/main" id="{5723C9A5-13BD-42A4-9DB1-A788917A39B1}"/>
              </a:ext>
            </a:extLst>
          </p:cNvPr>
          <p:cNvSpPr>
            <a:spLocks noGrp="1"/>
          </p:cNvSpPr>
          <p:nvPr>
            <p:ph idx="1"/>
          </p:nvPr>
        </p:nvSpPr>
        <p:spPr>
          <a:xfrm>
            <a:off x="481782" y="1229315"/>
            <a:ext cx="6136732" cy="5197942"/>
          </a:xfrm>
        </p:spPr>
        <p:txBody>
          <a:bodyPr/>
          <a:lstStyle/>
          <a:p>
            <a:r>
              <a:rPr lang="zh-CN" altLang="en-US" sz="2400" dirty="0">
                <a:solidFill>
                  <a:srgbClr val="0000CC"/>
                </a:solidFill>
              </a:rPr>
              <a:t>人工智能</a:t>
            </a:r>
            <a:r>
              <a:rPr lang="zh-CN" altLang="en-US" sz="2400" dirty="0"/>
              <a:t>：通常人工智能是指通过普通电脑程式的手段实现的人类智能技术。核心问题包括建构能够跟人类似甚至超越的推理、知识、规划、学习、交流、感知、移动和操作物体的能力等。</a:t>
            </a:r>
          </a:p>
          <a:p>
            <a:r>
              <a:rPr lang="zh-CN" altLang="en-US" sz="2400" dirty="0">
                <a:solidFill>
                  <a:srgbClr val="0000CC"/>
                </a:solidFill>
              </a:rPr>
              <a:t>计算机视觉</a:t>
            </a:r>
            <a:r>
              <a:rPr lang="zh-CN" altLang="en-US" sz="2400" dirty="0"/>
              <a:t>：是一门研究如何使机器“看”的科学，更进一步的说，就是指用摄影机和计算机代替人眼对目标进行识别、跟踪和测量等机器视觉，并进一步做图像处理，用计算机处理成为更适合人眼观察或传送给仪器检测的图像。</a:t>
            </a:r>
            <a:endParaRPr lang="en-US" altLang="zh-CN" sz="2400" dirty="0"/>
          </a:p>
          <a:p>
            <a:r>
              <a:rPr lang="zh-CN" altLang="en-US" sz="2400" dirty="0">
                <a:solidFill>
                  <a:srgbClr val="0000CC"/>
                </a:solidFill>
              </a:rPr>
              <a:t>模式识别</a:t>
            </a:r>
            <a:r>
              <a:rPr lang="zh-CN" altLang="en-US" sz="2400" dirty="0"/>
              <a:t>：就是通过计算机用数学技术方法来研究模式的自动处理和判读。</a:t>
            </a:r>
          </a:p>
        </p:txBody>
      </p:sp>
      <p:sp>
        <p:nvSpPr>
          <p:cNvPr id="3" name="标题 2">
            <a:extLst>
              <a:ext uri="{FF2B5EF4-FFF2-40B4-BE49-F238E27FC236}">
                <a16:creationId xmlns:a16="http://schemas.microsoft.com/office/drawing/2014/main" id="{29DC4FD7-AA41-4D91-A580-17CCE42DF415}"/>
              </a:ext>
            </a:extLst>
          </p:cNvPr>
          <p:cNvSpPr>
            <a:spLocks noGrp="1"/>
          </p:cNvSpPr>
          <p:nvPr>
            <p:ph type="title"/>
          </p:nvPr>
        </p:nvSpPr>
        <p:spPr/>
        <p:txBody>
          <a:bodyPr/>
          <a:lstStyle/>
          <a:p>
            <a:r>
              <a:rPr lang="zh-CN" altLang="en-US" dirty="0"/>
              <a:t>研究角度</a:t>
            </a:r>
          </a:p>
        </p:txBody>
      </p:sp>
      <p:graphicFrame>
        <p:nvGraphicFramePr>
          <p:cNvPr id="6" name="图示 5">
            <a:extLst>
              <a:ext uri="{FF2B5EF4-FFF2-40B4-BE49-F238E27FC236}">
                <a16:creationId xmlns:a16="http://schemas.microsoft.com/office/drawing/2014/main" id="{5FFBAD61-13D6-4005-8309-5891067A61F0}"/>
              </a:ext>
            </a:extLst>
          </p:cNvPr>
          <p:cNvGraphicFramePr>
            <a:graphicFrameLocks noChangeAspect="1"/>
          </p:cNvGraphicFramePr>
          <p:nvPr>
            <p:extLst>
              <p:ext uri="{D42A27DB-BD31-4B8C-83A1-F6EECF244321}">
                <p14:modId xmlns:p14="http://schemas.microsoft.com/office/powerpoint/2010/main" val="4137539892"/>
              </p:ext>
            </p:extLst>
          </p:nvPr>
        </p:nvGraphicFramePr>
        <p:xfrm>
          <a:off x="5502845" y="1488581"/>
          <a:ext cx="7440237" cy="49386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05230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内容占位符 22">
            <a:extLst>
              <a:ext uri="{FF2B5EF4-FFF2-40B4-BE49-F238E27FC236}">
                <a16:creationId xmlns:a16="http://schemas.microsoft.com/office/drawing/2014/main" id="{B8CE959A-1141-4B8E-AAA2-4FE31FD16391}"/>
              </a:ext>
            </a:extLst>
          </p:cNvPr>
          <p:cNvSpPr>
            <a:spLocks noGrp="1"/>
          </p:cNvSpPr>
          <p:nvPr>
            <p:ph idx="1"/>
          </p:nvPr>
        </p:nvSpPr>
        <p:spPr>
          <a:xfrm>
            <a:off x="481782" y="1229315"/>
            <a:ext cx="4327609" cy="5197942"/>
          </a:xfrm>
        </p:spPr>
        <p:txBody>
          <a:bodyPr/>
          <a:lstStyle/>
          <a:p>
            <a:r>
              <a:rPr lang="zh-CN" altLang="en-US" dirty="0"/>
              <a:t>生物特征识别</a:t>
            </a:r>
            <a:endParaRPr lang="en-US" altLang="zh-CN" dirty="0"/>
          </a:p>
          <a:p>
            <a:pPr lvl="1"/>
            <a:r>
              <a:rPr lang="zh-CN" altLang="en-US" sz="2394" dirty="0"/>
              <a:t>通过计算机利用人体所固有生理特征</a:t>
            </a:r>
            <a:r>
              <a:rPr lang="en-US" altLang="zh-CN" sz="2394" dirty="0"/>
              <a:t>/</a:t>
            </a:r>
            <a:r>
              <a:rPr lang="zh-CN" altLang="en-US" sz="2394" dirty="0"/>
              <a:t>行为特征进行个人身份鉴定的技术</a:t>
            </a:r>
            <a:endParaRPr lang="en-US" altLang="zh-CN" sz="2394" dirty="0"/>
          </a:p>
          <a:p>
            <a:pPr lvl="1"/>
            <a:endParaRPr lang="en-US" altLang="zh-CN" sz="2394" dirty="0"/>
          </a:p>
          <a:p>
            <a:r>
              <a:rPr lang="zh-CN" altLang="en-US" sz="2793" dirty="0">
                <a:solidFill>
                  <a:srgbClr val="0000CC"/>
                </a:solidFill>
              </a:rPr>
              <a:t>人脸识别优势</a:t>
            </a:r>
            <a:endParaRPr lang="en-US" altLang="zh-CN" sz="2793" dirty="0">
              <a:solidFill>
                <a:srgbClr val="0000CC"/>
              </a:solidFill>
            </a:endParaRPr>
          </a:p>
          <a:p>
            <a:pPr lvl="1"/>
            <a:r>
              <a:rPr lang="zh-CN" altLang="en-US" sz="2394" dirty="0">
                <a:solidFill>
                  <a:srgbClr val="0000CC"/>
                </a:solidFill>
              </a:rPr>
              <a:t>普遍性</a:t>
            </a:r>
            <a:endParaRPr lang="en-US" altLang="zh-CN" sz="2394" dirty="0">
              <a:solidFill>
                <a:srgbClr val="0000CC"/>
              </a:solidFill>
            </a:endParaRPr>
          </a:p>
          <a:p>
            <a:pPr lvl="1"/>
            <a:r>
              <a:rPr lang="zh-CN" altLang="en-US" sz="2394" dirty="0">
                <a:solidFill>
                  <a:srgbClr val="0000CC"/>
                </a:solidFill>
              </a:rPr>
              <a:t>唯一、稳定性</a:t>
            </a:r>
            <a:endParaRPr lang="en-US" altLang="zh-CN" sz="2394" dirty="0">
              <a:solidFill>
                <a:srgbClr val="0000CC"/>
              </a:solidFill>
            </a:endParaRPr>
          </a:p>
          <a:p>
            <a:pPr lvl="1"/>
            <a:r>
              <a:rPr lang="zh-CN" altLang="en-US" sz="2394" dirty="0">
                <a:solidFill>
                  <a:srgbClr val="0000CC"/>
                </a:solidFill>
              </a:rPr>
              <a:t>隐蔽操作</a:t>
            </a:r>
            <a:endParaRPr lang="en-US" altLang="zh-CN" sz="2394" dirty="0">
              <a:solidFill>
                <a:srgbClr val="0000CC"/>
              </a:solidFill>
            </a:endParaRPr>
          </a:p>
          <a:p>
            <a:pPr lvl="1"/>
            <a:r>
              <a:rPr lang="zh-CN" altLang="en-US" sz="2394" dirty="0">
                <a:solidFill>
                  <a:srgbClr val="0000CC"/>
                </a:solidFill>
              </a:rPr>
              <a:t>成本较低</a:t>
            </a:r>
            <a:endParaRPr lang="en-US" altLang="zh-CN" sz="2394" dirty="0">
              <a:solidFill>
                <a:srgbClr val="0000CC"/>
              </a:solidFill>
            </a:endParaRPr>
          </a:p>
          <a:p>
            <a:pPr lvl="1"/>
            <a:endParaRPr lang="en-US" altLang="zh-CN" sz="2394" dirty="0"/>
          </a:p>
          <a:p>
            <a:pPr lvl="1"/>
            <a:endParaRPr lang="en-US" altLang="zh-CN" sz="2394" dirty="0"/>
          </a:p>
          <a:p>
            <a:pPr lvl="1"/>
            <a:endParaRPr lang="en-US" altLang="zh-CN" sz="2394" dirty="0"/>
          </a:p>
        </p:txBody>
      </p:sp>
      <p:sp>
        <p:nvSpPr>
          <p:cNvPr id="3" name="标题 2"/>
          <p:cNvSpPr>
            <a:spLocks noGrp="1"/>
          </p:cNvSpPr>
          <p:nvPr>
            <p:ph type="title"/>
          </p:nvPr>
        </p:nvSpPr>
        <p:spPr/>
        <p:txBody>
          <a:bodyPr/>
          <a:lstStyle/>
          <a:p>
            <a:pPr>
              <a:lnSpc>
                <a:spcPct val="150000"/>
              </a:lnSpc>
            </a:pPr>
            <a:r>
              <a:rPr lang="zh-CN" altLang="en-US" dirty="0">
                <a:latin typeface="Segoe UI Light" pitchFamily="34" charset="0"/>
              </a:rPr>
              <a:t>应用角度</a:t>
            </a:r>
            <a:endParaRPr lang="en-US" altLang="zh-CN" dirty="0"/>
          </a:p>
        </p:txBody>
      </p:sp>
      <p:grpSp>
        <p:nvGrpSpPr>
          <p:cNvPr id="2" name="组合 1">
            <a:extLst>
              <a:ext uri="{FF2B5EF4-FFF2-40B4-BE49-F238E27FC236}">
                <a16:creationId xmlns:a16="http://schemas.microsoft.com/office/drawing/2014/main" id="{95C61D9E-4E24-416D-9F15-C130C8CCDAA4}"/>
              </a:ext>
            </a:extLst>
          </p:cNvPr>
          <p:cNvGrpSpPr/>
          <p:nvPr/>
        </p:nvGrpSpPr>
        <p:grpSpPr>
          <a:xfrm>
            <a:off x="5709109" y="1666276"/>
            <a:ext cx="5689959" cy="4663124"/>
            <a:chOff x="3115988" y="1988840"/>
            <a:chExt cx="5704484" cy="4675028"/>
          </a:xfrm>
        </p:grpSpPr>
        <p:cxnSp>
          <p:nvCxnSpPr>
            <p:cNvPr id="49" name="直接箭头连接符 48">
              <a:extLst>
                <a:ext uri="{FF2B5EF4-FFF2-40B4-BE49-F238E27FC236}">
                  <a16:creationId xmlns:a16="http://schemas.microsoft.com/office/drawing/2014/main" id="{55A0B9C8-FAE4-4D80-A3A5-509FEB1906CC}"/>
                </a:ext>
              </a:extLst>
            </p:cNvPr>
            <p:cNvCxnSpPr>
              <a:cxnSpLocks/>
              <a:stCxn id="75" idx="1"/>
            </p:cNvCxnSpPr>
            <p:nvPr/>
          </p:nvCxnSpPr>
          <p:spPr bwMode="auto">
            <a:xfrm flipH="1" flipV="1">
              <a:off x="5119544" y="3569996"/>
              <a:ext cx="671458" cy="694931"/>
            </a:xfrm>
            <a:prstGeom prst="straightConnector1">
              <a:avLst/>
            </a:prstGeom>
            <a:noFill/>
            <a:ln w="31750" cap="flat" cmpd="sng" algn="ctr">
              <a:solidFill>
                <a:srgbClr val="0E0E87"/>
              </a:solidFill>
              <a:prstDash val="solid"/>
              <a:round/>
              <a:headEnd type="none" w="lg" len="lg"/>
              <a:tailEnd type="none" w="lg" len="lg"/>
            </a:ln>
            <a:effectLst/>
          </p:spPr>
        </p:cxnSp>
        <p:cxnSp>
          <p:nvCxnSpPr>
            <p:cNvPr id="51" name="直接箭头连接符 50">
              <a:extLst>
                <a:ext uri="{FF2B5EF4-FFF2-40B4-BE49-F238E27FC236}">
                  <a16:creationId xmlns:a16="http://schemas.microsoft.com/office/drawing/2014/main" id="{8348F379-8B73-412F-9019-E2EEC756DABE}"/>
                </a:ext>
              </a:extLst>
            </p:cNvPr>
            <p:cNvCxnSpPr>
              <a:cxnSpLocks/>
              <a:stCxn id="75" idx="2"/>
            </p:cNvCxnSpPr>
            <p:nvPr/>
          </p:nvCxnSpPr>
          <p:spPr bwMode="auto">
            <a:xfrm flipH="1">
              <a:off x="4769181" y="4328567"/>
              <a:ext cx="995461" cy="0"/>
            </a:xfrm>
            <a:prstGeom prst="straightConnector1">
              <a:avLst/>
            </a:prstGeom>
            <a:noFill/>
            <a:ln w="31750" cap="flat" cmpd="sng" algn="ctr">
              <a:solidFill>
                <a:srgbClr val="0E0E87"/>
              </a:solidFill>
              <a:prstDash val="solid"/>
              <a:round/>
              <a:headEnd type="none" w="lg" len="lg"/>
              <a:tailEnd type="none" w="lg" len="lg"/>
            </a:ln>
            <a:effectLst/>
          </p:spPr>
        </p:cxnSp>
        <p:cxnSp>
          <p:nvCxnSpPr>
            <p:cNvPr id="52" name="直接箭头连接符 51">
              <a:extLst>
                <a:ext uri="{FF2B5EF4-FFF2-40B4-BE49-F238E27FC236}">
                  <a16:creationId xmlns:a16="http://schemas.microsoft.com/office/drawing/2014/main" id="{A585F166-8C1D-46E0-916B-6A3B1A2C2A6C}"/>
                </a:ext>
              </a:extLst>
            </p:cNvPr>
            <p:cNvCxnSpPr>
              <a:cxnSpLocks/>
              <a:stCxn id="75" idx="5"/>
            </p:cNvCxnSpPr>
            <p:nvPr/>
          </p:nvCxnSpPr>
          <p:spPr bwMode="auto">
            <a:xfrm>
              <a:off x="5918282" y="4392207"/>
              <a:ext cx="755837" cy="611770"/>
            </a:xfrm>
            <a:prstGeom prst="straightConnector1">
              <a:avLst/>
            </a:prstGeom>
            <a:noFill/>
            <a:ln w="31750" cap="flat" cmpd="sng" algn="ctr">
              <a:solidFill>
                <a:srgbClr val="0E0E87"/>
              </a:solidFill>
              <a:prstDash val="solid"/>
              <a:round/>
              <a:headEnd type="none" w="lg" len="lg"/>
              <a:tailEnd type="none" w="lg" len="lg"/>
            </a:ln>
            <a:effectLst/>
          </p:spPr>
        </p:cxnSp>
        <p:cxnSp>
          <p:nvCxnSpPr>
            <p:cNvPr id="53" name="直接箭头连接符 52">
              <a:extLst>
                <a:ext uri="{FF2B5EF4-FFF2-40B4-BE49-F238E27FC236}">
                  <a16:creationId xmlns:a16="http://schemas.microsoft.com/office/drawing/2014/main" id="{1BC652A9-3DA4-4E4F-B6B5-1A560D63A765}"/>
                </a:ext>
              </a:extLst>
            </p:cNvPr>
            <p:cNvCxnSpPr>
              <a:cxnSpLocks/>
              <a:stCxn id="75" idx="7"/>
            </p:cNvCxnSpPr>
            <p:nvPr/>
          </p:nvCxnSpPr>
          <p:spPr bwMode="auto">
            <a:xfrm flipV="1">
              <a:off x="5918282" y="3587179"/>
              <a:ext cx="671458" cy="677748"/>
            </a:xfrm>
            <a:prstGeom prst="straightConnector1">
              <a:avLst/>
            </a:prstGeom>
            <a:noFill/>
            <a:ln w="31750" cap="flat" cmpd="sng" algn="ctr">
              <a:solidFill>
                <a:srgbClr val="0E0E87"/>
              </a:solidFill>
              <a:prstDash val="solid"/>
              <a:round/>
              <a:headEnd type="none" w="lg" len="lg"/>
              <a:tailEnd type="none" w="lg" len="lg"/>
            </a:ln>
            <a:effectLst/>
          </p:spPr>
        </p:cxnSp>
        <p:pic>
          <p:nvPicPr>
            <p:cNvPr id="54" name="图片 53">
              <a:extLst>
                <a:ext uri="{FF2B5EF4-FFF2-40B4-BE49-F238E27FC236}">
                  <a16:creationId xmlns:a16="http://schemas.microsoft.com/office/drawing/2014/main" id="{22F7E8CF-7A24-4142-89DA-223971DFB281}"/>
                </a:ext>
              </a:extLst>
            </p:cNvPr>
            <p:cNvPicPr>
              <a:picLocks noChangeAspect="1"/>
            </p:cNvPicPr>
            <p:nvPr/>
          </p:nvPicPr>
          <p:blipFill rotWithShape="1">
            <a:blip r:embed="rId3"/>
            <a:srcRect r="5614"/>
            <a:stretch/>
          </p:blipFill>
          <p:spPr>
            <a:xfrm>
              <a:off x="5358263" y="1988840"/>
              <a:ext cx="1006097" cy="940871"/>
            </a:xfrm>
            <a:prstGeom prst="rect">
              <a:avLst/>
            </a:prstGeom>
            <a:ln w="88900" cap="sq" cmpd="thickThin">
              <a:solidFill>
                <a:srgbClr val="0000CC"/>
              </a:solidFill>
              <a:prstDash val="solid"/>
              <a:miter lim="800000"/>
            </a:ln>
            <a:effectLst>
              <a:innerShdw blurRad="76200">
                <a:srgbClr val="000000"/>
              </a:innerShdw>
            </a:effectLst>
          </p:spPr>
        </p:pic>
        <p:sp>
          <p:nvSpPr>
            <p:cNvPr id="55" name="文本框 54">
              <a:extLst>
                <a:ext uri="{FF2B5EF4-FFF2-40B4-BE49-F238E27FC236}">
                  <a16:creationId xmlns:a16="http://schemas.microsoft.com/office/drawing/2014/main" id="{AD897446-B428-456C-B073-2C9BFB573257}"/>
                </a:ext>
              </a:extLst>
            </p:cNvPr>
            <p:cNvSpPr txBox="1"/>
            <p:nvPr/>
          </p:nvSpPr>
          <p:spPr>
            <a:xfrm>
              <a:off x="5402136" y="2998714"/>
              <a:ext cx="902811" cy="307777"/>
            </a:xfrm>
            <a:prstGeom prst="rect">
              <a:avLst/>
            </a:prstGeom>
            <a:noFill/>
          </p:spPr>
          <p:txBody>
            <a:bodyPr wrap="none" rtlCol="0">
              <a:spAutoFit/>
            </a:bodyPr>
            <a:lstStyle/>
            <a:p>
              <a:r>
                <a:rPr lang="zh-CN" altLang="en-US" sz="1397" dirty="0">
                  <a:latin typeface="微软雅黑" panose="020B0503020204020204" pitchFamily="34" charset="-122"/>
                  <a:ea typeface="微软雅黑" panose="020B0503020204020204" pitchFamily="34" charset="-122"/>
                </a:rPr>
                <a:t>人脸识别</a:t>
              </a:r>
            </a:p>
          </p:txBody>
        </p:sp>
        <p:sp>
          <p:nvSpPr>
            <p:cNvPr id="56" name="文本框 55">
              <a:extLst>
                <a:ext uri="{FF2B5EF4-FFF2-40B4-BE49-F238E27FC236}">
                  <a16:creationId xmlns:a16="http://schemas.microsoft.com/office/drawing/2014/main" id="{3CFD1355-20D3-4279-9B55-7AC9C9AFFD43}"/>
                </a:ext>
              </a:extLst>
            </p:cNvPr>
            <p:cNvSpPr txBox="1"/>
            <p:nvPr/>
          </p:nvSpPr>
          <p:spPr>
            <a:xfrm>
              <a:off x="3993708" y="4993431"/>
              <a:ext cx="1082348" cy="307777"/>
            </a:xfrm>
            <a:prstGeom prst="rect">
              <a:avLst/>
            </a:prstGeom>
            <a:noFill/>
          </p:spPr>
          <p:txBody>
            <a:bodyPr wrap="none" rtlCol="0">
              <a:spAutoFit/>
            </a:bodyPr>
            <a:lstStyle/>
            <a:p>
              <a:r>
                <a:rPr lang="zh-CN" altLang="en-US" sz="1397" dirty="0">
                  <a:latin typeface="微软雅黑" panose="020B0503020204020204" pitchFamily="34" charset="-122"/>
                  <a:ea typeface="微软雅黑" panose="020B0503020204020204" pitchFamily="34" charset="-122"/>
                </a:rPr>
                <a:t>视网膜识别</a:t>
              </a:r>
            </a:p>
          </p:txBody>
        </p:sp>
        <p:sp>
          <p:nvSpPr>
            <p:cNvPr id="57" name="文本框 56">
              <a:extLst>
                <a:ext uri="{FF2B5EF4-FFF2-40B4-BE49-F238E27FC236}">
                  <a16:creationId xmlns:a16="http://schemas.microsoft.com/office/drawing/2014/main" id="{A0CA2380-B085-4ABF-A597-D31DFEA758B6}"/>
                </a:ext>
              </a:extLst>
            </p:cNvPr>
            <p:cNvSpPr txBox="1"/>
            <p:nvPr/>
          </p:nvSpPr>
          <p:spPr>
            <a:xfrm>
              <a:off x="5385732" y="5347752"/>
              <a:ext cx="902811" cy="307777"/>
            </a:xfrm>
            <a:prstGeom prst="rect">
              <a:avLst/>
            </a:prstGeom>
            <a:noFill/>
          </p:spPr>
          <p:txBody>
            <a:bodyPr wrap="none" rtlCol="0">
              <a:spAutoFit/>
            </a:bodyPr>
            <a:lstStyle/>
            <a:p>
              <a:r>
                <a:rPr lang="zh-CN" altLang="en-US" sz="1397" dirty="0">
                  <a:latin typeface="微软雅黑" panose="020B0503020204020204" pitchFamily="34" charset="-122"/>
                  <a:ea typeface="微软雅黑" panose="020B0503020204020204" pitchFamily="34" charset="-122"/>
                </a:rPr>
                <a:t>步态识别</a:t>
              </a:r>
            </a:p>
          </p:txBody>
        </p:sp>
        <p:sp>
          <p:nvSpPr>
            <p:cNvPr id="58" name="文本框 57">
              <a:extLst>
                <a:ext uri="{FF2B5EF4-FFF2-40B4-BE49-F238E27FC236}">
                  <a16:creationId xmlns:a16="http://schemas.microsoft.com/office/drawing/2014/main" id="{06F6B35B-D84C-4BDA-800E-0FBDE2A20330}"/>
                </a:ext>
              </a:extLst>
            </p:cNvPr>
            <p:cNvSpPr txBox="1"/>
            <p:nvPr/>
          </p:nvSpPr>
          <p:spPr>
            <a:xfrm>
              <a:off x="6505527" y="3327855"/>
              <a:ext cx="902811" cy="307777"/>
            </a:xfrm>
            <a:prstGeom prst="rect">
              <a:avLst/>
            </a:prstGeom>
            <a:noFill/>
          </p:spPr>
          <p:txBody>
            <a:bodyPr wrap="none" rtlCol="0">
              <a:spAutoFit/>
            </a:bodyPr>
            <a:lstStyle/>
            <a:p>
              <a:r>
                <a:rPr lang="zh-CN" altLang="en-US" sz="1397" dirty="0">
                  <a:latin typeface="微软雅黑" panose="020B0503020204020204" pitchFamily="34" charset="-122"/>
                  <a:ea typeface="微软雅黑" panose="020B0503020204020204" pitchFamily="34" charset="-122"/>
                </a:rPr>
                <a:t>指纹识别</a:t>
              </a:r>
            </a:p>
          </p:txBody>
        </p:sp>
        <p:sp>
          <p:nvSpPr>
            <p:cNvPr id="59" name="文本框 58">
              <a:extLst>
                <a:ext uri="{FF2B5EF4-FFF2-40B4-BE49-F238E27FC236}">
                  <a16:creationId xmlns:a16="http://schemas.microsoft.com/office/drawing/2014/main" id="{44BCF32B-59DB-4092-B529-82219C2FB31F}"/>
                </a:ext>
              </a:extLst>
            </p:cNvPr>
            <p:cNvSpPr txBox="1"/>
            <p:nvPr/>
          </p:nvSpPr>
          <p:spPr>
            <a:xfrm>
              <a:off x="6667453" y="5044674"/>
              <a:ext cx="902811" cy="307777"/>
            </a:xfrm>
            <a:prstGeom prst="rect">
              <a:avLst/>
            </a:prstGeom>
            <a:noFill/>
          </p:spPr>
          <p:txBody>
            <a:bodyPr wrap="none" rtlCol="0">
              <a:spAutoFit/>
            </a:bodyPr>
            <a:lstStyle/>
            <a:p>
              <a:r>
                <a:rPr lang="zh-CN" altLang="en-US" sz="1397" dirty="0">
                  <a:latin typeface="微软雅黑" panose="020B0503020204020204" pitchFamily="34" charset="-122"/>
                  <a:ea typeface="微软雅黑" panose="020B0503020204020204" pitchFamily="34" charset="-122"/>
                </a:rPr>
                <a:t>虹膜识别</a:t>
              </a:r>
            </a:p>
          </p:txBody>
        </p:sp>
        <p:sp>
          <p:nvSpPr>
            <p:cNvPr id="60" name="文本框 59">
              <a:extLst>
                <a:ext uri="{FF2B5EF4-FFF2-40B4-BE49-F238E27FC236}">
                  <a16:creationId xmlns:a16="http://schemas.microsoft.com/office/drawing/2014/main" id="{7B8879B8-30C0-4A7F-A28C-F6B422247714}"/>
                </a:ext>
              </a:extLst>
            </p:cNvPr>
            <p:cNvSpPr txBox="1"/>
            <p:nvPr/>
          </p:nvSpPr>
          <p:spPr>
            <a:xfrm>
              <a:off x="6848579" y="4174678"/>
              <a:ext cx="902811" cy="307777"/>
            </a:xfrm>
            <a:prstGeom prst="rect">
              <a:avLst/>
            </a:prstGeom>
            <a:noFill/>
          </p:spPr>
          <p:txBody>
            <a:bodyPr wrap="none" rtlCol="0">
              <a:spAutoFit/>
            </a:bodyPr>
            <a:lstStyle/>
            <a:p>
              <a:r>
                <a:rPr lang="zh-CN" altLang="en-US" sz="1397" dirty="0">
                  <a:latin typeface="微软雅黑" panose="020B0503020204020204" pitchFamily="34" charset="-122"/>
                  <a:ea typeface="微软雅黑" panose="020B0503020204020204" pitchFamily="34" charset="-122"/>
                </a:rPr>
                <a:t>声纹识别</a:t>
              </a:r>
            </a:p>
          </p:txBody>
        </p:sp>
        <p:cxnSp>
          <p:nvCxnSpPr>
            <p:cNvPr id="66" name="直接箭头连接符 65">
              <a:extLst>
                <a:ext uri="{FF2B5EF4-FFF2-40B4-BE49-F238E27FC236}">
                  <a16:creationId xmlns:a16="http://schemas.microsoft.com/office/drawing/2014/main" id="{02C992CA-6CF3-4926-B83C-E917BE3988F4}"/>
                </a:ext>
              </a:extLst>
            </p:cNvPr>
            <p:cNvCxnSpPr>
              <a:cxnSpLocks/>
            </p:cNvCxnSpPr>
            <p:nvPr/>
          </p:nvCxnSpPr>
          <p:spPr bwMode="auto">
            <a:xfrm flipH="1">
              <a:off x="5853542" y="4419241"/>
              <a:ext cx="7770" cy="838453"/>
            </a:xfrm>
            <a:prstGeom prst="straightConnector1">
              <a:avLst/>
            </a:prstGeom>
            <a:noFill/>
            <a:ln w="31750" cap="flat" cmpd="sng" algn="ctr">
              <a:solidFill>
                <a:srgbClr val="0E0E87"/>
              </a:solidFill>
              <a:prstDash val="solid"/>
              <a:round/>
              <a:headEnd type="none" w="lg" len="lg"/>
              <a:tailEnd type="none" w="lg" len="lg"/>
            </a:ln>
            <a:effectLst/>
          </p:spPr>
        </p:cxnSp>
        <p:cxnSp>
          <p:nvCxnSpPr>
            <p:cNvPr id="69" name="直接箭头连接符 68">
              <a:extLst>
                <a:ext uri="{FF2B5EF4-FFF2-40B4-BE49-F238E27FC236}">
                  <a16:creationId xmlns:a16="http://schemas.microsoft.com/office/drawing/2014/main" id="{72DA731A-FEBA-459A-B118-1EDFB6D18816}"/>
                </a:ext>
              </a:extLst>
            </p:cNvPr>
            <p:cNvCxnSpPr>
              <a:cxnSpLocks/>
              <a:stCxn id="75" idx="6"/>
            </p:cNvCxnSpPr>
            <p:nvPr/>
          </p:nvCxnSpPr>
          <p:spPr bwMode="auto">
            <a:xfrm flipV="1">
              <a:off x="5944642" y="4321882"/>
              <a:ext cx="944428" cy="6685"/>
            </a:xfrm>
            <a:prstGeom prst="straightConnector1">
              <a:avLst/>
            </a:prstGeom>
            <a:noFill/>
            <a:ln w="31750" cap="flat" cmpd="sng" algn="ctr">
              <a:solidFill>
                <a:srgbClr val="0E0E87"/>
              </a:solidFill>
              <a:prstDash val="solid"/>
              <a:round/>
              <a:headEnd type="none" w="lg" len="lg"/>
              <a:tailEnd type="none" w="lg" len="lg"/>
            </a:ln>
            <a:effectLst/>
          </p:spPr>
        </p:cxnSp>
        <p:cxnSp>
          <p:nvCxnSpPr>
            <p:cNvPr id="72" name="直接箭头连接符 71">
              <a:extLst>
                <a:ext uri="{FF2B5EF4-FFF2-40B4-BE49-F238E27FC236}">
                  <a16:creationId xmlns:a16="http://schemas.microsoft.com/office/drawing/2014/main" id="{338395F1-2086-4D19-8FDA-D5F75BAFBAB8}"/>
                </a:ext>
              </a:extLst>
            </p:cNvPr>
            <p:cNvCxnSpPr>
              <a:cxnSpLocks/>
              <a:stCxn id="75" idx="0"/>
            </p:cNvCxnSpPr>
            <p:nvPr/>
          </p:nvCxnSpPr>
          <p:spPr bwMode="auto">
            <a:xfrm flipH="1" flipV="1">
              <a:off x="5853542" y="3338311"/>
              <a:ext cx="1100" cy="900256"/>
            </a:xfrm>
            <a:prstGeom prst="straightConnector1">
              <a:avLst/>
            </a:prstGeom>
            <a:noFill/>
            <a:ln w="31750" cap="flat" cmpd="sng" algn="ctr">
              <a:solidFill>
                <a:srgbClr val="0E0E87"/>
              </a:solidFill>
              <a:prstDash val="solid"/>
              <a:round/>
              <a:headEnd type="none" w="lg" len="lg"/>
              <a:tailEnd type="none" w="lg" len="lg"/>
            </a:ln>
            <a:effectLst/>
          </p:spPr>
        </p:cxnSp>
        <p:sp>
          <p:nvSpPr>
            <p:cNvPr id="75" name="椭圆 74">
              <a:extLst>
                <a:ext uri="{FF2B5EF4-FFF2-40B4-BE49-F238E27FC236}">
                  <a16:creationId xmlns:a16="http://schemas.microsoft.com/office/drawing/2014/main" id="{02258CA2-1386-4577-A9C2-A2DD0C9FDF80}"/>
                </a:ext>
              </a:extLst>
            </p:cNvPr>
            <p:cNvSpPr/>
            <p:nvPr/>
          </p:nvSpPr>
          <p:spPr bwMode="auto">
            <a:xfrm>
              <a:off x="5764642" y="4238567"/>
              <a:ext cx="180000" cy="180000"/>
            </a:xfrm>
            <a:prstGeom prst="ellipse">
              <a:avLst/>
            </a:prstGeom>
            <a:noFill/>
            <a:ln w="9525" cap="flat" cmpd="sng" algn="ctr">
              <a:solidFill>
                <a:schemeClr val="tx1"/>
              </a:solidFill>
              <a:prstDash val="solid"/>
              <a:round/>
              <a:headEnd type="none" w="med" len="med"/>
              <a:tailEnd type="none" w="med" len="med"/>
            </a:ln>
            <a:effectLst/>
          </p:spPr>
          <p:txBody>
            <a:bodyPr vert="horz" wrap="none" lIns="91207" tIns="45604" rIns="91207" bIns="45604" numCol="1" rtlCol="0" anchor="ctr" anchorCtr="0" compatLnSpc="1">
              <a:prstTxWarp prst="textNoShape">
                <a:avLst/>
              </a:prstTxWarp>
            </a:bodyPr>
            <a:lstStyle/>
            <a:p>
              <a:pPr marL="342043" indent="-342043" algn="ctr" defTabSz="912114">
                <a:lnSpc>
                  <a:spcPct val="80000"/>
                </a:lnSpc>
                <a:spcBef>
                  <a:spcPct val="20000"/>
                </a:spcBef>
                <a:buClr>
                  <a:schemeClr val="bg2"/>
                </a:buClr>
                <a:buSzPct val="75000"/>
                <a:buFont typeface="Wingdings" pitchFamily="2" charset="2"/>
                <a:buChar char="n"/>
              </a:pPr>
              <a:endParaRPr lang="zh-CN" altLang="en-US" sz="1795"/>
            </a:p>
          </p:txBody>
        </p:sp>
        <p:sp>
          <p:nvSpPr>
            <p:cNvPr id="77" name="椭圆 76">
              <a:extLst>
                <a:ext uri="{FF2B5EF4-FFF2-40B4-BE49-F238E27FC236}">
                  <a16:creationId xmlns:a16="http://schemas.microsoft.com/office/drawing/2014/main" id="{8AE93D7F-577E-4BDE-9448-56FBBD927757}"/>
                </a:ext>
              </a:extLst>
            </p:cNvPr>
            <p:cNvSpPr/>
            <p:nvPr/>
          </p:nvSpPr>
          <p:spPr bwMode="auto">
            <a:xfrm>
              <a:off x="6509818" y="3571186"/>
              <a:ext cx="108000" cy="108000"/>
            </a:xfrm>
            <a:prstGeom prst="ellipse">
              <a:avLst/>
            </a:prstGeom>
            <a:solidFill>
              <a:srgbClr val="FF0000"/>
            </a:solidFill>
            <a:ln w="9525" cap="flat" cmpd="sng" algn="ctr">
              <a:noFill/>
              <a:prstDash val="solid"/>
              <a:round/>
              <a:headEnd type="none" w="med" len="med"/>
              <a:tailEnd type="none" w="med" len="med"/>
            </a:ln>
            <a:effectLst/>
          </p:spPr>
          <p:txBody>
            <a:bodyPr vert="horz" wrap="none" lIns="91207" tIns="45604" rIns="91207" bIns="45604" numCol="1" rtlCol="0" anchor="ctr" anchorCtr="0" compatLnSpc="1">
              <a:prstTxWarp prst="textNoShape">
                <a:avLst/>
              </a:prstTxWarp>
            </a:bodyPr>
            <a:lstStyle/>
            <a:p>
              <a:pPr marL="342043" indent="-342043" algn="ctr" defTabSz="912114">
                <a:lnSpc>
                  <a:spcPct val="80000"/>
                </a:lnSpc>
                <a:spcBef>
                  <a:spcPct val="20000"/>
                </a:spcBef>
                <a:buClr>
                  <a:schemeClr val="bg2"/>
                </a:buClr>
                <a:buSzPct val="75000"/>
                <a:buFont typeface="Wingdings" pitchFamily="2" charset="2"/>
                <a:buChar char="n"/>
              </a:pPr>
              <a:endParaRPr lang="zh-CN" altLang="en-US" sz="1795"/>
            </a:p>
          </p:txBody>
        </p:sp>
        <p:cxnSp>
          <p:nvCxnSpPr>
            <p:cNvPr id="81" name="直接箭头连接符 80">
              <a:extLst>
                <a:ext uri="{FF2B5EF4-FFF2-40B4-BE49-F238E27FC236}">
                  <a16:creationId xmlns:a16="http://schemas.microsoft.com/office/drawing/2014/main" id="{E0F7C5D5-CF50-429A-AEB1-F03DD224BAF4}"/>
                </a:ext>
              </a:extLst>
            </p:cNvPr>
            <p:cNvCxnSpPr>
              <a:cxnSpLocks/>
              <a:stCxn id="75" idx="3"/>
            </p:cNvCxnSpPr>
            <p:nvPr/>
          </p:nvCxnSpPr>
          <p:spPr bwMode="auto">
            <a:xfrm flipH="1">
              <a:off x="5110638" y="4392207"/>
              <a:ext cx="680364" cy="504676"/>
            </a:xfrm>
            <a:prstGeom prst="straightConnector1">
              <a:avLst/>
            </a:prstGeom>
            <a:noFill/>
            <a:ln w="31750" cap="flat" cmpd="sng" algn="ctr">
              <a:solidFill>
                <a:srgbClr val="0E0E87"/>
              </a:solidFill>
              <a:prstDash val="solid"/>
              <a:round/>
              <a:headEnd type="none" w="lg" len="lg"/>
              <a:tailEnd type="none" w="lg" len="lg"/>
            </a:ln>
            <a:effectLst/>
          </p:spPr>
        </p:cxnSp>
        <p:sp>
          <p:nvSpPr>
            <p:cNvPr id="125" name="文本框 124">
              <a:extLst>
                <a:ext uri="{FF2B5EF4-FFF2-40B4-BE49-F238E27FC236}">
                  <a16:creationId xmlns:a16="http://schemas.microsoft.com/office/drawing/2014/main" id="{412D7AD2-08F9-4CAC-8EDB-13FDC87CBD6C}"/>
                </a:ext>
              </a:extLst>
            </p:cNvPr>
            <p:cNvSpPr txBox="1"/>
            <p:nvPr/>
          </p:nvSpPr>
          <p:spPr>
            <a:xfrm>
              <a:off x="3957221" y="4162583"/>
              <a:ext cx="902811" cy="307777"/>
            </a:xfrm>
            <a:prstGeom prst="rect">
              <a:avLst/>
            </a:prstGeom>
            <a:noFill/>
          </p:spPr>
          <p:txBody>
            <a:bodyPr wrap="none" rtlCol="0">
              <a:spAutoFit/>
            </a:bodyPr>
            <a:lstStyle/>
            <a:p>
              <a:r>
                <a:rPr lang="zh-CN" altLang="en-US" sz="1397" dirty="0">
                  <a:latin typeface="微软雅黑" panose="020B0503020204020204" pitchFamily="34" charset="-122"/>
                  <a:ea typeface="微软雅黑" panose="020B0503020204020204" pitchFamily="34" charset="-122"/>
                </a:rPr>
                <a:t>温谱识别</a:t>
              </a:r>
            </a:p>
          </p:txBody>
        </p:sp>
        <p:sp>
          <p:nvSpPr>
            <p:cNvPr id="126" name="文本框 125">
              <a:extLst>
                <a:ext uri="{FF2B5EF4-FFF2-40B4-BE49-F238E27FC236}">
                  <a16:creationId xmlns:a16="http://schemas.microsoft.com/office/drawing/2014/main" id="{DE35E348-B41A-4E86-AA9D-8766B024BAD9}"/>
                </a:ext>
              </a:extLst>
            </p:cNvPr>
            <p:cNvSpPr txBox="1"/>
            <p:nvPr/>
          </p:nvSpPr>
          <p:spPr>
            <a:xfrm>
              <a:off x="4283238" y="3257315"/>
              <a:ext cx="902811" cy="307777"/>
            </a:xfrm>
            <a:prstGeom prst="rect">
              <a:avLst/>
            </a:prstGeom>
            <a:noFill/>
          </p:spPr>
          <p:txBody>
            <a:bodyPr wrap="none" rtlCol="0">
              <a:spAutoFit/>
            </a:bodyPr>
            <a:lstStyle/>
            <a:p>
              <a:r>
                <a:rPr lang="zh-CN" altLang="en-US" sz="1397" dirty="0">
                  <a:latin typeface="微软雅黑" panose="020B0503020204020204" pitchFamily="34" charset="-122"/>
                  <a:ea typeface="微软雅黑" panose="020B0503020204020204" pitchFamily="34" charset="-122"/>
                </a:rPr>
                <a:t>掌纹识别</a:t>
              </a:r>
            </a:p>
          </p:txBody>
        </p:sp>
        <p:pic>
          <p:nvPicPr>
            <p:cNvPr id="127" name="Picture 1">
              <a:extLst>
                <a:ext uri="{FF2B5EF4-FFF2-40B4-BE49-F238E27FC236}">
                  <a16:creationId xmlns:a16="http://schemas.microsoft.com/office/drawing/2014/main" id="{3B6790F5-D9C4-45DD-93D6-7C8F773F2D92}"/>
                </a:ext>
              </a:extLst>
            </p:cNvPr>
            <p:cNvPicPr>
              <a:picLocks noChangeAspect="1" noChangeArrowheads="1"/>
            </p:cNvPicPr>
            <p:nvPr/>
          </p:nvPicPr>
          <p:blipFill>
            <a:blip r:embed="rId4" cstate="print"/>
            <a:srcRect/>
            <a:stretch>
              <a:fillRect/>
            </a:stretch>
          </p:blipFill>
          <p:spPr bwMode="auto">
            <a:xfrm>
              <a:off x="7009458" y="2565036"/>
              <a:ext cx="760487" cy="765153"/>
            </a:xfrm>
            <a:prstGeom prst="rect">
              <a:avLst/>
            </a:prstGeom>
            <a:noFill/>
            <a:ln w="9525">
              <a:noFill/>
              <a:miter lim="800000"/>
              <a:headEnd/>
              <a:tailEnd/>
            </a:ln>
          </p:spPr>
        </p:pic>
        <p:pic>
          <p:nvPicPr>
            <p:cNvPr id="130" name="图片 129">
              <a:extLst>
                <a:ext uri="{FF2B5EF4-FFF2-40B4-BE49-F238E27FC236}">
                  <a16:creationId xmlns:a16="http://schemas.microsoft.com/office/drawing/2014/main" id="{53D7DC07-4115-48B6-81CE-B53BA8031A9B}"/>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2417" r="15067"/>
            <a:stretch/>
          </p:blipFill>
          <p:spPr>
            <a:xfrm>
              <a:off x="7750390" y="3939305"/>
              <a:ext cx="1070082" cy="765153"/>
            </a:xfrm>
            <a:prstGeom prst="rect">
              <a:avLst/>
            </a:prstGeom>
          </p:spPr>
        </p:pic>
        <p:pic>
          <p:nvPicPr>
            <p:cNvPr id="131" name="Picture 13">
              <a:extLst>
                <a:ext uri="{FF2B5EF4-FFF2-40B4-BE49-F238E27FC236}">
                  <a16:creationId xmlns:a16="http://schemas.microsoft.com/office/drawing/2014/main" id="{0C79D6A2-B6AB-4D4A-B9D4-2694BC7D32E0}"/>
                </a:ext>
              </a:extLst>
            </p:cNvPr>
            <p:cNvPicPr>
              <a:picLocks noChangeAspect="1" noChangeArrowheads="1"/>
            </p:cNvPicPr>
            <p:nvPr/>
          </p:nvPicPr>
          <p:blipFill>
            <a:blip r:embed="rId6" cstate="print"/>
            <a:srcRect/>
            <a:stretch>
              <a:fillRect/>
            </a:stretch>
          </p:blipFill>
          <p:spPr bwMode="auto">
            <a:xfrm>
              <a:off x="4234500" y="5356955"/>
              <a:ext cx="751156" cy="713831"/>
            </a:xfrm>
            <a:prstGeom prst="rect">
              <a:avLst/>
            </a:prstGeom>
            <a:noFill/>
            <a:ln w="9525">
              <a:noFill/>
              <a:miter lim="800000"/>
              <a:headEnd/>
              <a:tailEnd/>
            </a:ln>
          </p:spPr>
        </p:pic>
        <p:pic>
          <p:nvPicPr>
            <p:cNvPr id="134" name="图片 133">
              <a:extLst>
                <a:ext uri="{FF2B5EF4-FFF2-40B4-BE49-F238E27FC236}">
                  <a16:creationId xmlns:a16="http://schemas.microsoft.com/office/drawing/2014/main" id="{6CDB7B71-CA43-432C-B6D8-248D81646FD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64195" y="5326431"/>
              <a:ext cx="1237224" cy="838187"/>
            </a:xfrm>
            <a:prstGeom prst="rect">
              <a:avLst/>
            </a:prstGeom>
          </p:spPr>
        </p:pic>
        <p:pic>
          <p:nvPicPr>
            <p:cNvPr id="135" name="Picture 3">
              <a:extLst>
                <a:ext uri="{FF2B5EF4-FFF2-40B4-BE49-F238E27FC236}">
                  <a16:creationId xmlns:a16="http://schemas.microsoft.com/office/drawing/2014/main" id="{797B48C2-23F6-456F-A190-1815241A337F}"/>
                </a:ext>
              </a:extLst>
            </p:cNvPr>
            <p:cNvPicPr>
              <a:picLocks noChangeAspect="1" noChangeArrowheads="1"/>
            </p:cNvPicPr>
            <p:nvPr/>
          </p:nvPicPr>
          <p:blipFill>
            <a:blip r:embed="rId8" cstate="print"/>
            <a:srcRect/>
            <a:stretch>
              <a:fillRect/>
            </a:stretch>
          </p:blipFill>
          <p:spPr bwMode="auto">
            <a:xfrm>
              <a:off x="3115988" y="3917461"/>
              <a:ext cx="863129" cy="765152"/>
            </a:xfrm>
            <a:prstGeom prst="rect">
              <a:avLst/>
            </a:prstGeom>
            <a:noFill/>
            <a:ln w="9525">
              <a:noFill/>
              <a:miter lim="800000"/>
              <a:headEnd/>
              <a:tailEnd/>
            </a:ln>
          </p:spPr>
        </p:pic>
        <p:pic>
          <p:nvPicPr>
            <p:cNvPr id="137" name="图片 136">
              <a:extLst>
                <a:ext uri="{FF2B5EF4-FFF2-40B4-BE49-F238E27FC236}">
                  <a16:creationId xmlns:a16="http://schemas.microsoft.com/office/drawing/2014/main" id="{5C6807C4-A7E3-47D8-801C-692DF64BB784}"/>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b="14026"/>
            <a:stretch/>
          </p:blipFill>
          <p:spPr>
            <a:xfrm>
              <a:off x="3440225" y="2846946"/>
              <a:ext cx="840868" cy="919089"/>
            </a:xfrm>
            <a:prstGeom prst="rect">
              <a:avLst/>
            </a:prstGeom>
          </p:spPr>
        </p:pic>
        <p:pic>
          <p:nvPicPr>
            <p:cNvPr id="138" name="Picture 9" descr="man">
              <a:extLst>
                <a:ext uri="{FF2B5EF4-FFF2-40B4-BE49-F238E27FC236}">
                  <a16:creationId xmlns:a16="http://schemas.microsoft.com/office/drawing/2014/main" id="{D23B28E6-83F1-4BEA-9328-A7B619AA3D46}"/>
                </a:ext>
              </a:extLst>
            </p:cNvPr>
            <p:cNvPicPr>
              <a:picLocks noChangeAspect="1" noChangeArrowheads="1" noCrop="1"/>
            </p:cNvPicPr>
            <p:nvPr/>
          </p:nvPicPr>
          <p:blipFill>
            <a:blip r:embed="rId10" cstate="print"/>
            <a:srcRect/>
            <a:stretch>
              <a:fillRect/>
            </a:stretch>
          </p:blipFill>
          <p:spPr bwMode="auto">
            <a:xfrm>
              <a:off x="5610934" y="5664589"/>
              <a:ext cx="452405" cy="999279"/>
            </a:xfrm>
            <a:prstGeom prst="rect">
              <a:avLst/>
            </a:prstGeom>
            <a:noFill/>
            <a:ln w="9525">
              <a:noFill/>
              <a:miter lim="800000"/>
              <a:headEnd/>
              <a:tailEnd/>
            </a:ln>
          </p:spPr>
        </p:pic>
        <p:sp>
          <p:nvSpPr>
            <p:cNvPr id="139" name="椭圆 138">
              <a:extLst>
                <a:ext uri="{FF2B5EF4-FFF2-40B4-BE49-F238E27FC236}">
                  <a16:creationId xmlns:a16="http://schemas.microsoft.com/office/drawing/2014/main" id="{DF243D1F-96AA-4870-8EA9-DDFFA4230F75}"/>
                </a:ext>
              </a:extLst>
            </p:cNvPr>
            <p:cNvSpPr/>
            <p:nvPr/>
          </p:nvSpPr>
          <p:spPr bwMode="auto">
            <a:xfrm>
              <a:off x="6800959" y="4255971"/>
              <a:ext cx="108000" cy="108000"/>
            </a:xfrm>
            <a:prstGeom prst="ellipse">
              <a:avLst/>
            </a:prstGeom>
            <a:solidFill>
              <a:srgbClr val="FF0000"/>
            </a:solidFill>
            <a:ln w="9525" cap="flat" cmpd="sng" algn="ctr">
              <a:noFill/>
              <a:prstDash val="solid"/>
              <a:round/>
              <a:headEnd type="none" w="med" len="med"/>
              <a:tailEnd type="none" w="med" len="med"/>
            </a:ln>
            <a:effectLst/>
          </p:spPr>
          <p:txBody>
            <a:bodyPr vert="horz" wrap="none" lIns="91207" tIns="45604" rIns="91207" bIns="45604" numCol="1" rtlCol="0" anchor="ctr" anchorCtr="0" compatLnSpc="1">
              <a:prstTxWarp prst="textNoShape">
                <a:avLst/>
              </a:prstTxWarp>
            </a:bodyPr>
            <a:lstStyle/>
            <a:p>
              <a:pPr marL="342043" indent="-342043" algn="ctr" defTabSz="912114">
                <a:lnSpc>
                  <a:spcPct val="80000"/>
                </a:lnSpc>
                <a:spcBef>
                  <a:spcPct val="20000"/>
                </a:spcBef>
                <a:buClr>
                  <a:schemeClr val="bg2"/>
                </a:buClr>
                <a:buSzPct val="75000"/>
                <a:buFont typeface="Wingdings" pitchFamily="2" charset="2"/>
                <a:buChar char="n"/>
              </a:pPr>
              <a:endParaRPr lang="zh-CN" altLang="en-US" sz="1795"/>
            </a:p>
          </p:txBody>
        </p:sp>
        <p:sp>
          <p:nvSpPr>
            <p:cNvPr id="140" name="椭圆 139">
              <a:extLst>
                <a:ext uri="{FF2B5EF4-FFF2-40B4-BE49-F238E27FC236}">
                  <a16:creationId xmlns:a16="http://schemas.microsoft.com/office/drawing/2014/main" id="{131DFEF3-1D50-4911-8B18-4D3AB017916D}"/>
                </a:ext>
              </a:extLst>
            </p:cNvPr>
            <p:cNvSpPr/>
            <p:nvPr/>
          </p:nvSpPr>
          <p:spPr bwMode="auto">
            <a:xfrm>
              <a:off x="5799541" y="3273855"/>
              <a:ext cx="108000" cy="108000"/>
            </a:xfrm>
            <a:prstGeom prst="ellipse">
              <a:avLst/>
            </a:prstGeom>
            <a:solidFill>
              <a:srgbClr val="FF0000"/>
            </a:solidFill>
            <a:ln w="9525" cap="flat" cmpd="sng" algn="ctr">
              <a:noFill/>
              <a:prstDash val="solid"/>
              <a:round/>
              <a:headEnd type="none" w="med" len="med"/>
              <a:tailEnd type="none" w="med" len="med"/>
            </a:ln>
            <a:effectLst/>
          </p:spPr>
          <p:txBody>
            <a:bodyPr vert="horz" wrap="none" lIns="91207" tIns="45604" rIns="91207" bIns="45604" numCol="1" rtlCol="0" anchor="ctr" anchorCtr="0" compatLnSpc="1">
              <a:prstTxWarp prst="textNoShape">
                <a:avLst/>
              </a:prstTxWarp>
            </a:bodyPr>
            <a:lstStyle/>
            <a:p>
              <a:pPr marL="342043" indent="-342043" algn="ctr" defTabSz="912114">
                <a:lnSpc>
                  <a:spcPct val="80000"/>
                </a:lnSpc>
                <a:spcBef>
                  <a:spcPct val="20000"/>
                </a:spcBef>
                <a:buClr>
                  <a:schemeClr val="bg2"/>
                </a:buClr>
                <a:buSzPct val="75000"/>
                <a:buFont typeface="Wingdings" pitchFamily="2" charset="2"/>
                <a:buChar char="n"/>
              </a:pPr>
              <a:endParaRPr lang="zh-CN" altLang="en-US" sz="1795"/>
            </a:p>
          </p:txBody>
        </p:sp>
        <p:sp>
          <p:nvSpPr>
            <p:cNvPr id="141" name="椭圆 140">
              <a:extLst>
                <a:ext uri="{FF2B5EF4-FFF2-40B4-BE49-F238E27FC236}">
                  <a16:creationId xmlns:a16="http://schemas.microsoft.com/office/drawing/2014/main" id="{B6AC588D-4339-48C7-89B4-2C07491EE40D}"/>
                </a:ext>
              </a:extLst>
            </p:cNvPr>
            <p:cNvSpPr/>
            <p:nvPr/>
          </p:nvSpPr>
          <p:spPr bwMode="auto">
            <a:xfrm>
              <a:off x="5065259" y="3508164"/>
              <a:ext cx="108000" cy="108000"/>
            </a:xfrm>
            <a:prstGeom prst="ellipse">
              <a:avLst/>
            </a:prstGeom>
            <a:solidFill>
              <a:srgbClr val="FF0000"/>
            </a:solidFill>
            <a:ln w="9525" cap="flat" cmpd="sng" algn="ctr">
              <a:noFill/>
              <a:prstDash val="solid"/>
              <a:round/>
              <a:headEnd type="none" w="med" len="med"/>
              <a:tailEnd type="none" w="med" len="med"/>
            </a:ln>
            <a:effectLst/>
          </p:spPr>
          <p:txBody>
            <a:bodyPr vert="horz" wrap="none" lIns="91207" tIns="45604" rIns="91207" bIns="45604" numCol="1" rtlCol="0" anchor="ctr" anchorCtr="0" compatLnSpc="1">
              <a:prstTxWarp prst="textNoShape">
                <a:avLst/>
              </a:prstTxWarp>
            </a:bodyPr>
            <a:lstStyle/>
            <a:p>
              <a:pPr marL="342043" indent="-342043" algn="ctr" defTabSz="912114">
                <a:lnSpc>
                  <a:spcPct val="80000"/>
                </a:lnSpc>
                <a:spcBef>
                  <a:spcPct val="20000"/>
                </a:spcBef>
                <a:buClr>
                  <a:schemeClr val="bg2"/>
                </a:buClr>
                <a:buSzPct val="75000"/>
                <a:buFont typeface="Wingdings" pitchFamily="2" charset="2"/>
                <a:buChar char="n"/>
              </a:pPr>
              <a:endParaRPr lang="zh-CN" altLang="en-US" sz="1795"/>
            </a:p>
          </p:txBody>
        </p:sp>
        <p:sp>
          <p:nvSpPr>
            <p:cNvPr id="142" name="椭圆 141">
              <a:extLst>
                <a:ext uri="{FF2B5EF4-FFF2-40B4-BE49-F238E27FC236}">
                  <a16:creationId xmlns:a16="http://schemas.microsoft.com/office/drawing/2014/main" id="{AD6725A4-D8FA-46F7-A315-083475D1FAF3}"/>
                </a:ext>
              </a:extLst>
            </p:cNvPr>
            <p:cNvSpPr/>
            <p:nvPr/>
          </p:nvSpPr>
          <p:spPr bwMode="auto">
            <a:xfrm>
              <a:off x="4708203" y="4270942"/>
              <a:ext cx="108000" cy="108000"/>
            </a:xfrm>
            <a:prstGeom prst="ellipse">
              <a:avLst/>
            </a:prstGeom>
            <a:solidFill>
              <a:srgbClr val="FF0000"/>
            </a:solidFill>
            <a:ln w="9525" cap="flat" cmpd="sng" algn="ctr">
              <a:noFill/>
              <a:prstDash val="solid"/>
              <a:round/>
              <a:headEnd type="none" w="med" len="med"/>
              <a:tailEnd type="none" w="med" len="med"/>
            </a:ln>
            <a:effectLst/>
          </p:spPr>
          <p:txBody>
            <a:bodyPr vert="horz" wrap="none" lIns="91207" tIns="45604" rIns="91207" bIns="45604" numCol="1" rtlCol="0" anchor="ctr" anchorCtr="0" compatLnSpc="1">
              <a:prstTxWarp prst="textNoShape">
                <a:avLst/>
              </a:prstTxWarp>
            </a:bodyPr>
            <a:lstStyle/>
            <a:p>
              <a:pPr marL="342043" indent="-342043" algn="ctr" defTabSz="912114">
                <a:lnSpc>
                  <a:spcPct val="80000"/>
                </a:lnSpc>
                <a:spcBef>
                  <a:spcPct val="20000"/>
                </a:spcBef>
                <a:buClr>
                  <a:schemeClr val="bg2"/>
                </a:buClr>
                <a:buSzPct val="75000"/>
                <a:buFont typeface="Wingdings" pitchFamily="2" charset="2"/>
                <a:buChar char="n"/>
              </a:pPr>
              <a:endParaRPr lang="zh-CN" altLang="en-US" sz="1795"/>
            </a:p>
          </p:txBody>
        </p:sp>
        <p:sp>
          <p:nvSpPr>
            <p:cNvPr id="143" name="椭圆 142">
              <a:extLst>
                <a:ext uri="{FF2B5EF4-FFF2-40B4-BE49-F238E27FC236}">
                  <a16:creationId xmlns:a16="http://schemas.microsoft.com/office/drawing/2014/main" id="{349B5AE3-A350-4503-8698-FEFD5CD143C0}"/>
                </a:ext>
              </a:extLst>
            </p:cNvPr>
            <p:cNvSpPr/>
            <p:nvPr/>
          </p:nvSpPr>
          <p:spPr bwMode="auto">
            <a:xfrm>
              <a:off x="5041003" y="4857247"/>
              <a:ext cx="108000" cy="108000"/>
            </a:xfrm>
            <a:prstGeom prst="ellipse">
              <a:avLst/>
            </a:prstGeom>
            <a:solidFill>
              <a:srgbClr val="FF0000"/>
            </a:solidFill>
            <a:ln w="9525" cap="flat" cmpd="sng" algn="ctr">
              <a:noFill/>
              <a:prstDash val="solid"/>
              <a:round/>
              <a:headEnd type="none" w="med" len="med"/>
              <a:tailEnd type="none" w="med" len="med"/>
            </a:ln>
            <a:effectLst/>
          </p:spPr>
          <p:txBody>
            <a:bodyPr vert="horz" wrap="none" lIns="91207" tIns="45604" rIns="91207" bIns="45604" numCol="1" rtlCol="0" anchor="ctr" anchorCtr="0" compatLnSpc="1">
              <a:prstTxWarp prst="textNoShape">
                <a:avLst/>
              </a:prstTxWarp>
            </a:bodyPr>
            <a:lstStyle/>
            <a:p>
              <a:pPr marL="342043" indent="-342043" algn="ctr" defTabSz="912114">
                <a:lnSpc>
                  <a:spcPct val="80000"/>
                </a:lnSpc>
                <a:spcBef>
                  <a:spcPct val="20000"/>
                </a:spcBef>
                <a:buClr>
                  <a:schemeClr val="bg2"/>
                </a:buClr>
                <a:buSzPct val="75000"/>
                <a:buFont typeface="Wingdings" pitchFamily="2" charset="2"/>
                <a:buChar char="n"/>
              </a:pPr>
              <a:endParaRPr lang="zh-CN" altLang="en-US" sz="1795"/>
            </a:p>
          </p:txBody>
        </p:sp>
        <p:sp>
          <p:nvSpPr>
            <p:cNvPr id="144" name="椭圆 143">
              <a:extLst>
                <a:ext uri="{FF2B5EF4-FFF2-40B4-BE49-F238E27FC236}">
                  <a16:creationId xmlns:a16="http://schemas.microsoft.com/office/drawing/2014/main" id="{DF5984B4-B8FC-4591-9495-CF5AC92AEF27}"/>
                </a:ext>
              </a:extLst>
            </p:cNvPr>
            <p:cNvSpPr/>
            <p:nvPr/>
          </p:nvSpPr>
          <p:spPr bwMode="auto">
            <a:xfrm>
              <a:off x="6623230" y="4960817"/>
              <a:ext cx="108000" cy="108000"/>
            </a:xfrm>
            <a:prstGeom prst="ellipse">
              <a:avLst/>
            </a:prstGeom>
            <a:solidFill>
              <a:srgbClr val="FF0000"/>
            </a:solidFill>
            <a:ln w="9525" cap="flat" cmpd="sng" algn="ctr">
              <a:noFill/>
              <a:prstDash val="solid"/>
              <a:round/>
              <a:headEnd type="none" w="med" len="med"/>
              <a:tailEnd type="none" w="med" len="med"/>
            </a:ln>
            <a:effectLst/>
          </p:spPr>
          <p:txBody>
            <a:bodyPr vert="horz" wrap="none" lIns="91207" tIns="45604" rIns="91207" bIns="45604" numCol="1" rtlCol="0" anchor="ctr" anchorCtr="0" compatLnSpc="1">
              <a:prstTxWarp prst="textNoShape">
                <a:avLst/>
              </a:prstTxWarp>
            </a:bodyPr>
            <a:lstStyle/>
            <a:p>
              <a:pPr marL="342043" indent="-342043" algn="ctr" defTabSz="912114">
                <a:lnSpc>
                  <a:spcPct val="80000"/>
                </a:lnSpc>
                <a:spcBef>
                  <a:spcPct val="20000"/>
                </a:spcBef>
                <a:buClr>
                  <a:schemeClr val="bg2"/>
                </a:buClr>
                <a:buSzPct val="75000"/>
                <a:buFont typeface="Wingdings" pitchFamily="2" charset="2"/>
                <a:buChar char="n"/>
              </a:pPr>
              <a:endParaRPr lang="zh-CN" altLang="en-US" sz="1795"/>
            </a:p>
          </p:txBody>
        </p:sp>
        <p:sp>
          <p:nvSpPr>
            <p:cNvPr id="145" name="椭圆 144">
              <a:extLst>
                <a:ext uri="{FF2B5EF4-FFF2-40B4-BE49-F238E27FC236}">
                  <a16:creationId xmlns:a16="http://schemas.microsoft.com/office/drawing/2014/main" id="{7C88EFBE-332B-49D8-9317-0DB46CBEDE54}"/>
                </a:ext>
              </a:extLst>
            </p:cNvPr>
            <p:cNvSpPr/>
            <p:nvPr/>
          </p:nvSpPr>
          <p:spPr bwMode="auto">
            <a:xfrm>
              <a:off x="5801817" y="5181823"/>
              <a:ext cx="108000" cy="108000"/>
            </a:xfrm>
            <a:prstGeom prst="ellipse">
              <a:avLst/>
            </a:prstGeom>
            <a:solidFill>
              <a:srgbClr val="FF0000"/>
            </a:solidFill>
            <a:ln w="9525" cap="flat" cmpd="sng" algn="ctr">
              <a:noFill/>
              <a:prstDash val="solid"/>
              <a:round/>
              <a:headEnd type="none" w="med" len="med"/>
              <a:tailEnd type="none" w="med" len="med"/>
            </a:ln>
            <a:effectLst/>
          </p:spPr>
          <p:txBody>
            <a:bodyPr vert="horz" wrap="none" lIns="91207" tIns="45604" rIns="91207" bIns="45604" numCol="1" rtlCol="0" anchor="ctr" anchorCtr="0" compatLnSpc="1">
              <a:prstTxWarp prst="textNoShape">
                <a:avLst/>
              </a:prstTxWarp>
            </a:bodyPr>
            <a:lstStyle/>
            <a:p>
              <a:pPr marL="342043" indent="-342043" algn="ctr" defTabSz="912114">
                <a:lnSpc>
                  <a:spcPct val="80000"/>
                </a:lnSpc>
                <a:spcBef>
                  <a:spcPct val="20000"/>
                </a:spcBef>
                <a:buClr>
                  <a:schemeClr val="bg2"/>
                </a:buClr>
                <a:buSzPct val="75000"/>
                <a:buFont typeface="Wingdings" pitchFamily="2" charset="2"/>
                <a:buChar char="n"/>
              </a:pPr>
              <a:endParaRPr lang="zh-CN" altLang="en-US" sz="1795"/>
            </a:p>
          </p:txBody>
        </p:sp>
        <p:pic>
          <p:nvPicPr>
            <p:cNvPr id="47" name="图形 46" descr="男人">
              <a:extLst>
                <a:ext uri="{FF2B5EF4-FFF2-40B4-BE49-F238E27FC236}">
                  <a16:creationId xmlns:a16="http://schemas.microsoft.com/office/drawing/2014/main" id="{D3FF4CC4-631A-4231-81B2-E3D75F43704C}"/>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404704" y="3861048"/>
              <a:ext cx="914400" cy="914400"/>
            </a:xfrm>
            <a:prstGeom prst="rect">
              <a:avLst/>
            </a:prstGeom>
          </p:spPr>
        </p:pic>
      </p:grpSp>
    </p:spTree>
    <p:extLst>
      <p:ext uri="{BB962C8B-B14F-4D97-AF65-F5344CB8AC3E}">
        <p14:creationId xmlns:p14="http://schemas.microsoft.com/office/powerpoint/2010/main" val="19167779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内容占位符 22">
            <a:extLst>
              <a:ext uri="{FF2B5EF4-FFF2-40B4-BE49-F238E27FC236}">
                <a16:creationId xmlns:a16="http://schemas.microsoft.com/office/drawing/2014/main" id="{B8CE959A-1141-4B8E-AAA2-4FE31FD16391}"/>
              </a:ext>
            </a:extLst>
          </p:cNvPr>
          <p:cNvSpPr>
            <a:spLocks noGrp="1"/>
          </p:cNvSpPr>
          <p:nvPr>
            <p:ph idx="1"/>
          </p:nvPr>
        </p:nvSpPr>
        <p:spPr/>
        <p:txBody>
          <a:bodyPr/>
          <a:lstStyle/>
          <a:p>
            <a:r>
              <a:rPr lang="zh-CN" altLang="en-US" dirty="0"/>
              <a:t>人脸识别应用</a:t>
            </a:r>
            <a:endParaRPr lang="en-US" altLang="zh-CN" dirty="0"/>
          </a:p>
          <a:p>
            <a:pPr lvl="1"/>
            <a:r>
              <a:rPr lang="zh-CN" altLang="en-US" dirty="0"/>
              <a:t>公安</a:t>
            </a:r>
            <a:endParaRPr lang="en-US" altLang="zh-CN" dirty="0"/>
          </a:p>
          <a:p>
            <a:pPr lvl="2"/>
            <a:r>
              <a:rPr lang="zh-CN" altLang="en-US" dirty="0"/>
              <a:t>司法刑侦</a:t>
            </a:r>
            <a:r>
              <a:rPr lang="zh-CN" altLang="zh-CN" dirty="0"/>
              <a:t>调查</a:t>
            </a:r>
            <a:endParaRPr lang="en-US" altLang="zh-CN" dirty="0"/>
          </a:p>
          <a:p>
            <a:pPr lvl="2"/>
            <a:r>
              <a:rPr lang="zh-CN" altLang="zh-CN" dirty="0"/>
              <a:t>卡口身份认证</a:t>
            </a:r>
            <a:endParaRPr lang="en-US" altLang="zh-CN" dirty="0"/>
          </a:p>
          <a:p>
            <a:pPr lvl="2"/>
            <a:r>
              <a:rPr lang="zh-CN" altLang="zh-CN" dirty="0"/>
              <a:t>身份证件查重</a:t>
            </a:r>
            <a:endParaRPr lang="en-US" altLang="zh-CN" dirty="0"/>
          </a:p>
          <a:p>
            <a:pPr lvl="2"/>
            <a:r>
              <a:rPr lang="zh-CN" altLang="zh-CN" dirty="0"/>
              <a:t>寻找遗失儿童</a:t>
            </a:r>
            <a:endParaRPr lang="en-US" altLang="zh-CN" dirty="0"/>
          </a:p>
          <a:p>
            <a:pPr lvl="1"/>
            <a:r>
              <a:rPr lang="zh-CN" altLang="en-US" dirty="0"/>
              <a:t>金融</a:t>
            </a:r>
            <a:endParaRPr lang="en-US" altLang="zh-CN" dirty="0"/>
          </a:p>
          <a:p>
            <a:pPr lvl="2"/>
            <a:r>
              <a:rPr lang="zh-CN" altLang="en-US" dirty="0"/>
              <a:t>支付、银行、信贷</a:t>
            </a:r>
            <a:endParaRPr lang="en-US" altLang="zh-CN" dirty="0"/>
          </a:p>
          <a:p>
            <a:pPr lvl="1"/>
            <a:r>
              <a:rPr lang="zh-CN" altLang="en-US" dirty="0"/>
              <a:t>民生</a:t>
            </a:r>
            <a:endParaRPr lang="en-US" altLang="zh-CN" dirty="0"/>
          </a:p>
          <a:p>
            <a:pPr lvl="2"/>
            <a:r>
              <a:rPr lang="zh-CN" altLang="en-US" dirty="0"/>
              <a:t>社保、考勤、登录、教育</a:t>
            </a:r>
            <a:endParaRPr lang="en-US" altLang="zh-CN" dirty="0"/>
          </a:p>
          <a:p>
            <a:pPr lvl="1"/>
            <a:r>
              <a:rPr lang="zh-CN" altLang="en-US" dirty="0"/>
              <a:t>交互与媒体</a:t>
            </a:r>
            <a:endParaRPr lang="en-US" altLang="zh-CN" sz="2394" dirty="0"/>
          </a:p>
        </p:txBody>
      </p:sp>
      <p:sp>
        <p:nvSpPr>
          <p:cNvPr id="3" name="标题 2"/>
          <p:cNvSpPr>
            <a:spLocks noGrp="1"/>
          </p:cNvSpPr>
          <p:nvPr>
            <p:ph type="title"/>
          </p:nvPr>
        </p:nvSpPr>
        <p:spPr/>
        <p:txBody>
          <a:bodyPr/>
          <a:lstStyle/>
          <a:p>
            <a:pPr>
              <a:lnSpc>
                <a:spcPct val="150000"/>
              </a:lnSpc>
            </a:pPr>
            <a:r>
              <a:rPr lang="zh-CN" altLang="en-US" dirty="0">
                <a:latin typeface="Segoe UI Light" pitchFamily="34" charset="0"/>
              </a:rPr>
              <a:t>应用角度</a:t>
            </a:r>
            <a:endParaRPr lang="en-US" altLang="zh-CN" dirty="0"/>
          </a:p>
        </p:txBody>
      </p:sp>
      <p:pic>
        <p:nvPicPr>
          <p:cNvPr id="7" name="Picture 2" descr=" ">
            <a:extLst>
              <a:ext uri="{FF2B5EF4-FFF2-40B4-BE49-F238E27FC236}">
                <a16:creationId xmlns:a16="http://schemas.microsoft.com/office/drawing/2014/main" id="{8BC2B713-B715-420F-A8CC-9148B0F9773B}"/>
              </a:ext>
            </a:extLst>
          </p:cNvPr>
          <p:cNvPicPr/>
          <p:nvPr/>
        </p:nvPicPr>
        <p:blipFill rotWithShape="1">
          <a:blip r:embed="rId3">
            <a:extLst>
              <a:ext uri="{28A0092B-C50C-407E-A947-70E740481C1C}">
                <a14:useLocalDpi xmlns:a14="http://schemas.microsoft.com/office/drawing/2010/main" val="0"/>
              </a:ext>
            </a:extLst>
          </a:blip>
          <a:srcRect l="4170" t="8116" r="2158" b="6087"/>
          <a:stretch/>
        </p:blipFill>
        <p:spPr bwMode="auto">
          <a:xfrm>
            <a:off x="6085411" y="1313041"/>
            <a:ext cx="3990632" cy="2546132"/>
          </a:xfrm>
          <a:prstGeom prst="rect">
            <a:avLst/>
          </a:prstGeom>
          <a:noFill/>
          <a:extLst>
            <a:ext uri="{909E8E84-426E-40DD-AFC4-6F175D3DCCD1}">
              <a14:hiddenFill xmlns:a14="http://schemas.microsoft.com/office/drawing/2010/main">
                <a:solidFill>
                  <a:srgbClr val="FFFFFF"/>
                </a:solidFill>
              </a14:hiddenFill>
            </a:ext>
          </a:extLst>
        </p:spPr>
      </p:pic>
      <p:pic>
        <p:nvPicPr>
          <p:cNvPr id="14338" name="Picture 2" descr="http://www.xinhuanet.com/expo/2017-09/14/1121660628_15053501744411n.jpg">
            <a:extLst>
              <a:ext uri="{FF2B5EF4-FFF2-40B4-BE49-F238E27FC236}">
                <a16:creationId xmlns:a16="http://schemas.microsoft.com/office/drawing/2014/main" id="{08F9363B-03E8-4270-B1E8-920A04FBDE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5411" y="3994866"/>
            <a:ext cx="4020844" cy="26437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45718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2157856-74C0-453F-BFC1-38B6440F2782}"/>
              </a:ext>
            </a:extLst>
          </p:cNvPr>
          <p:cNvSpPr>
            <a:spLocks noGrp="1"/>
          </p:cNvSpPr>
          <p:nvPr>
            <p:ph type="title"/>
          </p:nvPr>
        </p:nvSpPr>
        <p:spPr/>
        <p:txBody>
          <a:bodyPr/>
          <a:lstStyle/>
          <a:p>
            <a:r>
              <a:rPr lang="zh-CN" altLang="en-US" dirty="0"/>
              <a:t>人脸感知的流程</a:t>
            </a:r>
          </a:p>
        </p:txBody>
      </p:sp>
      <p:sp>
        <p:nvSpPr>
          <p:cNvPr id="4" name="灯片编号占位符 3">
            <a:extLst>
              <a:ext uri="{FF2B5EF4-FFF2-40B4-BE49-F238E27FC236}">
                <a16:creationId xmlns:a16="http://schemas.microsoft.com/office/drawing/2014/main" id="{77F09E0B-C8E7-427E-8A42-320739900599}"/>
              </a:ext>
            </a:extLst>
          </p:cNvPr>
          <p:cNvSpPr>
            <a:spLocks noGrp="1"/>
          </p:cNvSpPr>
          <p:nvPr>
            <p:ph type="sldNum" sz="quarter" idx="11"/>
          </p:nvPr>
        </p:nvSpPr>
        <p:spPr/>
        <p:txBody>
          <a:bodyPr/>
          <a:lstStyle/>
          <a:p>
            <a:pPr>
              <a:defRPr/>
            </a:pPr>
            <a:fld id="{F0DCA781-2C6F-4150-84D4-E012765ECB09}" type="slidenum">
              <a:rPr lang="en-US" altLang="zh-CN" smtClean="0"/>
              <a:pPr>
                <a:defRPr/>
              </a:pPr>
              <a:t>10</a:t>
            </a:fld>
            <a:endParaRPr lang="en-US" altLang="zh-CN" dirty="0"/>
          </a:p>
        </p:txBody>
      </p:sp>
      <p:graphicFrame>
        <p:nvGraphicFramePr>
          <p:cNvPr id="7" name="图示 6">
            <a:extLst>
              <a:ext uri="{FF2B5EF4-FFF2-40B4-BE49-F238E27FC236}">
                <a16:creationId xmlns:a16="http://schemas.microsoft.com/office/drawing/2014/main" id="{BA299C5C-E544-44C7-9AAB-A7CC829404B8}"/>
              </a:ext>
            </a:extLst>
          </p:cNvPr>
          <p:cNvGraphicFramePr/>
          <p:nvPr>
            <p:extLst>
              <p:ext uri="{D42A27DB-BD31-4B8C-83A1-F6EECF244321}">
                <p14:modId xmlns:p14="http://schemas.microsoft.com/office/powerpoint/2010/main" val="4056721970"/>
              </p:ext>
            </p:extLst>
          </p:nvPr>
        </p:nvGraphicFramePr>
        <p:xfrm>
          <a:off x="2785487" y="964002"/>
          <a:ext cx="9584029" cy="61238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AutoShape 2" descr="https://img3.doubanio.com/view/photo/l/public/p2351313845.webp">
            <a:extLst>
              <a:ext uri="{FF2B5EF4-FFF2-40B4-BE49-F238E27FC236}">
                <a16:creationId xmlns:a16="http://schemas.microsoft.com/office/drawing/2014/main" id="{49882C92-BB87-4EE2-8AE9-21BDD30B9E3C}"/>
              </a:ext>
            </a:extLst>
          </p:cNvPr>
          <p:cNvSpPr>
            <a:spLocks noChangeAspect="1" noChangeArrowheads="1"/>
          </p:cNvSpPr>
          <p:nvPr/>
        </p:nvSpPr>
        <p:spPr bwMode="auto">
          <a:xfrm>
            <a:off x="5443251" y="362985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AutoShape 4" descr="https://img3.doubanio.com/view/photo/l/public/p2351313845.webp">
            <a:extLst>
              <a:ext uri="{FF2B5EF4-FFF2-40B4-BE49-F238E27FC236}">
                <a16:creationId xmlns:a16="http://schemas.microsoft.com/office/drawing/2014/main" id="{8C6F79CA-2597-4177-80DC-602B2EFCFA0E}"/>
              </a:ext>
            </a:extLst>
          </p:cNvPr>
          <p:cNvSpPr>
            <a:spLocks noChangeAspect="1" noChangeArrowheads="1"/>
          </p:cNvSpPr>
          <p:nvPr/>
        </p:nvSpPr>
        <p:spPr bwMode="auto">
          <a:xfrm>
            <a:off x="5595651" y="3629853"/>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文本框 10">
            <a:extLst>
              <a:ext uri="{FF2B5EF4-FFF2-40B4-BE49-F238E27FC236}">
                <a16:creationId xmlns:a16="http://schemas.microsoft.com/office/drawing/2014/main" id="{798AEF56-C2AB-480A-A28E-06F6EED0EB1B}"/>
              </a:ext>
            </a:extLst>
          </p:cNvPr>
          <p:cNvSpPr txBox="1"/>
          <p:nvPr/>
        </p:nvSpPr>
        <p:spPr>
          <a:xfrm>
            <a:off x="1304403" y="4688543"/>
            <a:ext cx="1415772" cy="461665"/>
          </a:xfrm>
          <a:prstGeom prst="rect">
            <a:avLst/>
          </a:prstGeom>
          <a:noFill/>
        </p:spPr>
        <p:txBody>
          <a:bodyPr wrap="none" rtlCol="0">
            <a:spAutoFit/>
          </a:bodyPr>
          <a:lstStyle/>
          <a:p>
            <a:r>
              <a:rPr lang="zh-CN" altLang="en-US" sz="2400" b="1" dirty="0">
                <a:solidFill>
                  <a:srgbClr val="0000CC"/>
                </a:solidFill>
                <a:latin typeface="微软雅黑" panose="020B0503020204020204" pitchFamily="34" charset="-122"/>
                <a:ea typeface="微软雅黑" panose="020B0503020204020204" pitchFamily="34" charset="-122"/>
              </a:rPr>
              <a:t>人脸检测</a:t>
            </a:r>
          </a:p>
        </p:txBody>
      </p:sp>
      <p:sp>
        <p:nvSpPr>
          <p:cNvPr id="12" name="文本框 11">
            <a:extLst>
              <a:ext uri="{FF2B5EF4-FFF2-40B4-BE49-F238E27FC236}">
                <a16:creationId xmlns:a16="http://schemas.microsoft.com/office/drawing/2014/main" id="{FB05A9EB-6CF6-4E98-915C-2CED71DCA900}"/>
              </a:ext>
            </a:extLst>
          </p:cNvPr>
          <p:cNvSpPr txBox="1"/>
          <p:nvPr/>
        </p:nvSpPr>
        <p:spPr>
          <a:xfrm>
            <a:off x="3322894" y="4688543"/>
            <a:ext cx="2646878"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rPr>
              <a:t>特征点定位与对齐</a:t>
            </a:r>
          </a:p>
        </p:txBody>
      </p:sp>
      <p:pic>
        <p:nvPicPr>
          <p:cNvPr id="13" name="图形 12" descr="箭头: 直">
            <a:extLst>
              <a:ext uri="{FF2B5EF4-FFF2-40B4-BE49-F238E27FC236}">
                <a16:creationId xmlns:a16="http://schemas.microsoft.com/office/drawing/2014/main" id="{01203BD5-BC92-4589-8370-744AEF1AA850}"/>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flipH="1">
            <a:off x="2720175" y="3553653"/>
            <a:ext cx="457200" cy="457200"/>
          </a:xfrm>
          <a:prstGeom prst="rect">
            <a:avLst/>
          </a:prstGeom>
        </p:spPr>
      </p:pic>
      <p:grpSp>
        <p:nvGrpSpPr>
          <p:cNvPr id="14" name="组合 13">
            <a:extLst>
              <a:ext uri="{FF2B5EF4-FFF2-40B4-BE49-F238E27FC236}">
                <a16:creationId xmlns:a16="http://schemas.microsoft.com/office/drawing/2014/main" id="{E9293D70-EC62-4003-A942-EF2618EC2A2F}"/>
              </a:ext>
            </a:extLst>
          </p:cNvPr>
          <p:cNvGrpSpPr>
            <a:grpSpLocks noChangeAspect="1"/>
          </p:cNvGrpSpPr>
          <p:nvPr/>
        </p:nvGrpSpPr>
        <p:grpSpPr>
          <a:xfrm>
            <a:off x="1448025" y="3259760"/>
            <a:ext cx="1128528" cy="1044987"/>
            <a:chOff x="142844" y="2571744"/>
            <a:chExt cx="1234386" cy="1143008"/>
          </a:xfrm>
        </p:grpSpPr>
        <p:pic>
          <p:nvPicPr>
            <p:cNvPr id="15" name="Picture 2" descr="\\10.29.51.117\incoming\ori\demo.jpg">
              <a:extLst>
                <a:ext uri="{FF2B5EF4-FFF2-40B4-BE49-F238E27FC236}">
                  <a16:creationId xmlns:a16="http://schemas.microsoft.com/office/drawing/2014/main" id="{737E8506-6307-4E6A-AFD5-721DD996A6E0}"/>
                </a:ext>
              </a:extLst>
            </p:cNvPr>
            <p:cNvPicPr>
              <a:picLocks noChangeAspect="1" noChangeArrowheads="1"/>
            </p:cNvPicPr>
            <p:nvPr/>
          </p:nvPicPr>
          <p:blipFill>
            <a:blip r:embed="rId9" cstate="print"/>
            <a:srcRect/>
            <a:stretch>
              <a:fillRect/>
            </a:stretch>
          </p:blipFill>
          <p:spPr bwMode="auto">
            <a:xfrm>
              <a:off x="142844" y="2571744"/>
              <a:ext cx="1234386" cy="1143008"/>
            </a:xfrm>
            <a:prstGeom prst="rect">
              <a:avLst/>
            </a:prstGeom>
            <a:noFill/>
          </p:spPr>
        </p:pic>
        <p:sp>
          <p:nvSpPr>
            <p:cNvPr id="16" name="矩形 15">
              <a:extLst>
                <a:ext uri="{FF2B5EF4-FFF2-40B4-BE49-F238E27FC236}">
                  <a16:creationId xmlns:a16="http://schemas.microsoft.com/office/drawing/2014/main" id="{AAE0DF81-462A-4D5C-86F0-18E5BC32B3CD}"/>
                </a:ext>
              </a:extLst>
            </p:cNvPr>
            <p:cNvSpPr/>
            <p:nvPr/>
          </p:nvSpPr>
          <p:spPr>
            <a:xfrm rot="20056951">
              <a:off x="334990" y="2697214"/>
              <a:ext cx="755822" cy="71371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a:extLst>
              <a:ext uri="{FF2B5EF4-FFF2-40B4-BE49-F238E27FC236}">
                <a16:creationId xmlns:a16="http://schemas.microsoft.com/office/drawing/2014/main" id="{00DAE30E-D544-4D70-B7A8-D2507AEEF02B}"/>
              </a:ext>
            </a:extLst>
          </p:cNvPr>
          <p:cNvGrpSpPr>
            <a:grpSpLocks noChangeAspect="1"/>
          </p:cNvGrpSpPr>
          <p:nvPr/>
        </p:nvGrpSpPr>
        <p:grpSpPr>
          <a:xfrm>
            <a:off x="3352689" y="3260253"/>
            <a:ext cx="1127463" cy="1044000"/>
            <a:chOff x="1714480" y="2571744"/>
            <a:chExt cx="1234386" cy="1143008"/>
          </a:xfrm>
        </p:grpSpPr>
        <p:pic>
          <p:nvPicPr>
            <p:cNvPr id="18" name="Picture 2" descr="\\10.29.51.117\incoming\ori\demo.jpg">
              <a:extLst>
                <a:ext uri="{FF2B5EF4-FFF2-40B4-BE49-F238E27FC236}">
                  <a16:creationId xmlns:a16="http://schemas.microsoft.com/office/drawing/2014/main" id="{1ACA20E3-C70C-478C-8239-D58CC2D7BC7D}"/>
                </a:ext>
              </a:extLst>
            </p:cNvPr>
            <p:cNvPicPr>
              <a:picLocks noChangeAspect="1" noChangeArrowheads="1"/>
            </p:cNvPicPr>
            <p:nvPr/>
          </p:nvPicPr>
          <p:blipFill>
            <a:blip r:embed="rId9" cstate="print"/>
            <a:srcRect/>
            <a:stretch>
              <a:fillRect/>
            </a:stretch>
          </p:blipFill>
          <p:spPr bwMode="auto">
            <a:xfrm>
              <a:off x="1714480" y="2571744"/>
              <a:ext cx="1234386" cy="1143008"/>
            </a:xfrm>
            <a:prstGeom prst="rect">
              <a:avLst/>
            </a:prstGeom>
            <a:noFill/>
          </p:spPr>
        </p:pic>
        <p:sp>
          <p:nvSpPr>
            <p:cNvPr id="19" name="矩形 18">
              <a:extLst>
                <a:ext uri="{FF2B5EF4-FFF2-40B4-BE49-F238E27FC236}">
                  <a16:creationId xmlns:a16="http://schemas.microsoft.com/office/drawing/2014/main" id="{4BBD6E57-3DA1-460D-A105-2019310B41D4}"/>
                </a:ext>
              </a:extLst>
            </p:cNvPr>
            <p:cNvSpPr/>
            <p:nvPr/>
          </p:nvSpPr>
          <p:spPr>
            <a:xfrm rot="20056951">
              <a:off x="1906626" y="2697214"/>
              <a:ext cx="755822" cy="71371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a:extLst>
                <a:ext uri="{FF2B5EF4-FFF2-40B4-BE49-F238E27FC236}">
                  <a16:creationId xmlns:a16="http://schemas.microsoft.com/office/drawing/2014/main" id="{50C04330-3574-44E4-81D2-337AFB93EA7B}"/>
                </a:ext>
              </a:extLst>
            </p:cNvPr>
            <p:cNvSpPr>
              <a:spLocks noChangeAspect="1"/>
            </p:cNvSpPr>
            <p:nvPr/>
          </p:nvSpPr>
          <p:spPr>
            <a:xfrm>
              <a:off x="2006600" y="2917825"/>
              <a:ext cx="45720" cy="45720"/>
            </a:xfrm>
            <a:prstGeom prst="ellipse">
              <a:avLst/>
            </a:prstGeom>
            <a:solidFill>
              <a:srgbClr val="FF0000"/>
            </a:solidFill>
            <a:ln w="381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a:extLst>
                <a:ext uri="{FF2B5EF4-FFF2-40B4-BE49-F238E27FC236}">
                  <a16:creationId xmlns:a16="http://schemas.microsoft.com/office/drawing/2014/main" id="{A12E0CDA-9A19-4E5F-8267-7FA3AAB753E0}"/>
                </a:ext>
              </a:extLst>
            </p:cNvPr>
            <p:cNvSpPr>
              <a:spLocks noChangeAspect="1"/>
            </p:cNvSpPr>
            <p:nvPr/>
          </p:nvSpPr>
          <p:spPr>
            <a:xfrm>
              <a:off x="2336817" y="2776540"/>
              <a:ext cx="45720" cy="45720"/>
            </a:xfrm>
            <a:prstGeom prst="ellipse">
              <a:avLst/>
            </a:prstGeom>
            <a:solidFill>
              <a:srgbClr val="00B050"/>
            </a:solidFill>
            <a:ln w="381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a:extLst>
                <a:ext uri="{FF2B5EF4-FFF2-40B4-BE49-F238E27FC236}">
                  <a16:creationId xmlns:a16="http://schemas.microsoft.com/office/drawing/2014/main" id="{A7C3E485-2A6B-4E26-9B71-7828A3BE84CC}"/>
                </a:ext>
              </a:extLst>
            </p:cNvPr>
            <p:cNvSpPr>
              <a:spLocks noChangeAspect="1"/>
            </p:cNvSpPr>
            <p:nvPr/>
          </p:nvSpPr>
          <p:spPr>
            <a:xfrm>
              <a:off x="2236819" y="3051181"/>
              <a:ext cx="45720" cy="45720"/>
            </a:xfrm>
            <a:prstGeom prst="ellipse">
              <a:avLst/>
            </a:prstGeom>
            <a:solidFill>
              <a:srgbClr val="0000FF"/>
            </a:solidFill>
            <a:ln w="381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a:extLst>
                <a:ext uri="{FF2B5EF4-FFF2-40B4-BE49-F238E27FC236}">
                  <a16:creationId xmlns:a16="http://schemas.microsoft.com/office/drawing/2014/main" id="{E8426464-85CF-4C84-BB03-E4B01BF8EAAE}"/>
                </a:ext>
              </a:extLst>
            </p:cNvPr>
            <p:cNvSpPr>
              <a:spLocks noChangeAspect="1"/>
            </p:cNvSpPr>
            <p:nvPr/>
          </p:nvSpPr>
          <p:spPr>
            <a:xfrm>
              <a:off x="2143108" y="3214686"/>
              <a:ext cx="45720" cy="45720"/>
            </a:xfrm>
            <a:prstGeom prst="ellipse">
              <a:avLst/>
            </a:prstGeom>
            <a:solidFill>
              <a:srgbClr val="FF00FF"/>
            </a:solidFill>
            <a:ln w="381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a:extLst>
                <a:ext uri="{FF2B5EF4-FFF2-40B4-BE49-F238E27FC236}">
                  <a16:creationId xmlns:a16="http://schemas.microsoft.com/office/drawing/2014/main" id="{0B174BF4-3401-4E13-A990-2014952EA83F}"/>
                </a:ext>
              </a:extLst>
            </p:cNvPr>
            <p:cNvSpPr>
              <a:spLocks noChangeAspect="1"/>
            </p:cNvSpPr>
            <p:nvPr/>
          </p:nvSpPr>
          <p:spPr>
            <a:xfrm>
              <a:off x="2441574" y="3108324"/>
              <a:ext cx="45720" cy="45720"/>
            </a:xfrm>
            <a:prstGeom prst="ellipse">
              <a:avLst/>
            </a:prstGeom>
            <a:solidFill>
              <a:srgbClr val="FFFF00"/>
            </a:solidFill>
            <a:ln w="381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5" name="Picture 7" descr="\\10.29.51.117\incoming\ori\demo_crop.jpg">
            <a:extLst>
              <a:ext uri="{FF2B5EF4-FFF2-40B4-BE49-F238E27FC236}">
                <a16:creationId xmlns:a16="http://schemas.microsoft.com/office/drawing/2014/main" id="{1F8AC8CE-3608-4076-90E7-30FBB7DE3FE9}"/>
              </a:ext>
            </a:extLst>
          </p:cNvPr>
          <p:cNvPicPr>
            <a:picLocks noChangeAspect="1" noChangeArrowheads="1"/>
          </p:cNvPicPr>
          <p:nvPr/>
        </p:nvPicPr>
        <p:blipFill>
          <a:blip r:embed="rId10"/>
          <a:srcRect l="1170" t="15626" r="1564" b="2499"/>
          <a:stretch>
            <a:fillRect/>
          </a:stretch>
        </p:blipFill>
        <p:spPr bwMode="auto">
          <a:xfrm>
            <a:off x="4952779" y="3260253"/>
            <a:ext cx="992198" cy="1044000"/>
          </a:xfrm>
          <a:prstGeom prst="rect">
            <a:avLst/>
          </a:prstGeom>
          <a:noFill/>
        </p:spPr>
      </p:pic>
      <p:pic>
        <p:nvPicPr>
          <p:cNvPr id="26" name="图形 25" descr="箭头: 直">
            <a:extLst>
              <a:ext uri="{FF2B5EF4-FFF2-40B4-BE49-F238E27FC236}">
                <a16:creationId xmlns:a16="http://schemas.microsoft.com/office/drawing/2014/main" id="{2C394F82-5C40-4E34-BC48-38A4F3EBC09F}"/>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flipH="1">
            <a:off x="4468609" y="3553653"/>
            <a:ext cx="457200" cy="457200"/>
          </a:xfrm>
          <a:prstGeom prst="rect">
            <a:avLst/>
          </a:prstGeom>
        </p:spPr>
      </p:pic>
    </p:spTree>
    <p:extLst>
      <p:ext uri="{BB962C8B-B14F-4D97-AF65-F5344CB8AC3E}">
        <p14:creationId xmlns:p14="http://schemas.microsoft.com/office/powerpoint/2010/main" val="1531842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6AE8F63-70F8-4D99-B61F-38D32A4990F9}"/>
              </a:ext>
            </a:extLst>
          </p:cNvPr>
          <p:cNvSpPr>
            <a:spLocks noGrp="1"/>
          </p:cNvSpPr>
          <p:nvPr>
            <p:ph type="title"/>
          </p:nvPr>
        </p:nvSpPr>
        <p:spPr/>
        <p:txBody>
          <a:bodyPr/>
          <a:lstStyle/>
          <a:p>
            <a:r>
              <a:rPr lang="zh-CN" altLang="en-US" dirty="0"/>
              <a:t>人脸图像中的自适应建模</a:t>
            </a:r>
          </a:p>
        </p:txBody>
      </p:sp>
      <p:sp>
        <p:nvSpPr>
          <p:cNvPr id="3" name="内容占位符 2">
            <a:extLst>
              <a:ext uri="{FF2B5EF4-FFF2-40B4-BE49-F238E27FC236}">
                <a16:creationId xmlns:a16="http://schemas.microsoft.com/office/drawing/2014/main" id="{5E52E1EA-8C3E-4E6A-B777-B5E04BCF3807}"/>
              </a:ext>
            </a:extLst>
          </p:cNvPr>
          <p:cNvSpPr>
            <a:spLocks noGrp="1"/>
          </p:cNvSpPr>
          <p:nvPr>
            <p:ph idx="1"/>
          </p:nvPr>
        </p:nvSpPr>
        <p:spPr/>
        <p:txBody>
          <a:bodyPr/>
          <a:lstStyle/>
          <a:p>
            <a:pPr>
              <a:lnSpc>
                <a:spcPct val="150000"/>
              </a:lnSpc>
            </a:pPr>
            <a:r>
              <a:rPr lang="zh-CN" altLang="en-US" b="1" dirty="0"/>
              <a:t>部件层面自适应</a:t>
            </a:r>
            <a:endParaRPr lang="en-US" altLang="zh-CN" b="1" dirty="0"/>
          </a:p>
          <a:p>
            <a:pPr lvl="1">
              <a:lnSpc>
                <a:spcPct val="150000"/>
              </a:lnSpc>
            </a:pPr>
            <a:r>
              <a:rPr lang="zh-CN" altLang="en-US" b="1" dirty="0"/>
              <a:t>基于部件自适应建模的人脸检测 </a:t>
            </a:r>
            <a:r>
              <a:rPr lang="en-US" altLang="zh-CN" b="1" baseline="30000" dirty="0"/>
              <a:t>[IJCV’19]</a:t>
            </a:r>
          </a:p>
          <a:p>
            <a:pPr lvl="1">
              <a:lnSpc>
                <a:spcPct val="150000"/>
              </a:lnSpc>
            </a:pPr>
            <a:r>
              <a:rPr lang="zh-CN" altLang="en-US" b="1" dirty="0"/>
              <a:t>空间注意力引导的人脸属性编辑 </a:t>
            </a:r>
            <a:r>
              <a:rPr lang="en-US" altLang="zh-CN" b="1" baseline="30000" dirty="0"/>
              <a:t>[ECCV’18]</a:t>
            </a:r>
          </a:p>
          <a:p>
            <a:pPr>
              <a:lnSpc>
                <a:spcPct val="150000"/>
              </a:lnSpc>
            </a:pPr>
            <a:r>
              <a:rPr lang="zh-CN" altLang="en-US" b="1" dirty="0"/>
              <a:t>个体层面自适应</a:t>
            </a:r>
            <a:endParaRPr lang="en-US" altLang="zh-CN" b="1" dirty="0"/>
          </a:p>
          <a:p>
            <a:pPr lvl="1">
              <a:lnSpc>
                <a:spcPct val="150000"/>
              </a:lnSpc>
            </a:pPr>
            <a:r>
              <a:rPr lang="zh-CN" altLang="en-US" b="1" dirty="0"/>
              <a:t>基于对比卷积的个性化人脸识别 </a:t>
            </a:r>
            <a:r>
              <a:rPr lang="en-US" altLang="zh-CN" b="1" baseline="30000" dirty="0"/>
              <a:t>[ECCV’18]</a:t>
            </a:r>
          </a:p>
          <a:p>
            <a:pPr lvl="1">
              <a:lnSpc>
                <a:spcPct val="150000"/>
              </a:lnSpc>
            </a:pPr>
            <a:r>
              <a:rPr lang="zh-CN" altLang="en-US" b="1" dirty="0"/>
              <a:t>基于双重共享的人脸老化与年轻化编辑 </a:t>
            </a:r>
            <a:r>
              <a:rPr lang="en-US" altLang="zh-CN" b="1" baseline="30000" dirty="0"/>
              <a:t>[ICCV’19]</a:t>
            </a:r>
          </a:p>
          <a:p>
            <a:pPr lvl="1">
              <a:lnSpc>
                <a:spcPct val="150000"/>
              </a:lnSpc>
            </a:pPr>
            <a:endParaRPr lang="zh-CN" altLang="en-US" dirty="0"/>
          </a:p>
        </p:txBody>
      </p:sp>
      <p:sp>
        <p:nvSpPr>
          <p:cNvPr id="4" name="灯片编号占位符 3">
            <a:extLst>
              <a:ext uri="{FF2B5EF4-FFF2-40B4-BE49-F238E27FC236}">
                <a16:creationId xmlns:a16="http://schemas.microsoft.com/office/drawing/2014/main" id="{A0CDAD84-F7FE-4049-AEDA-065D74EAE733}"/>
              </a:ext>
            </a:extLst>
          </p:cNvPr>
          <p:cNvSpPr>
            <a:spLocks noGrp="1"/>
          </p:cNvSpPr>
          <p:nvPr>
            <p:ph type="sldNum" sz="quarter" idx="11"/>
          </p:nvPr>
        </p:nvSpPr>
        <p:spPr/>
        <p:txBody>
          <a:bodyPr/>
          <a:lstStyle/>
          <a:p>
            <a:pPr>
              <a:defRPr/>
            </a:pPr>
            <a:fld id="{F0DCA781-2C6F-4150-84D4-E012765ECB09}" type="slidenum">
              <a:rPr lang="en-US" altLang="zh-CN" smtClean="0"/>
              <a:pPr>
                <a:defRPr/>
              </a:pPr>
              <a:t>11</a:t>
            </a:fld>
            <a:endParaRPr lang="en-US" altLang="zh-CN" dirty="0"/>
          </a:p>
        </p:txBody>
      </p:sp>
      <p:sp>
        <p:nvSpPr>
          <p:cNvPr id="8" name="对话气泡: 椭圆形 7">
            <a:extLst>
              <a:ext uri="{FF2B5EF4-FFF2-40B4-BE49-F238E27FC236}">
                <a16:creationId xmlns:a16="http://schemas.microsoft.com/office/drawing/2014/main" id="{F758A793-2A32-456C-A484-70BFE525DCC1}"/>
              </a:ext>
            </a:extLst>
          </p:cNvPr>
          <p:cNvSpPr/>
          <p:nvPr/>
        </p:nvSpPr>
        <p:spPr bwMode="auto">
          <a:xfrm>
            <a:off x="7455849" y="1716749"/>
            <a:ext cx="1643905" cy="956220"/>
          </a:xfrm>
          <a:prstGeom prst="wedgeEllipseCallout">
            <a:avLst>
              <a:gd name="adj1" fmla="val -52468"/>
              <a:gd name="adj2" fmla="val 43991"/>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a:lnSpc>
                <a:spcPct val="80000"/>
              </a:lnSpc>
              <a:buClr>
                <a:schemeClr val="bg2"/>
              </a:buClr>
              <a:buSzPct val="75000"/>
            </a:pPr>
            <a:r>
              <a:rPr lang="zh-CN" altLang="en-US" sz="3200" dirty="0">
                <a:solidFill>
                  <a:srgbClr val="0000CC"/>
                </a:solidFill>
                <a:latin typeface="楷体" panose="02010609060101010101" pitchFamily="49" charset="-122"/>
                <a:ea typeface="楷体" panose="02010609060101010101" pitchFamily="49" charset="-122"/>
              </a:rPr>
              <a:t>找共性</a:t>
            </a:r>
            <a:endParaRPr lang="en-US" altLang="zh-CN" sz="3200" dirty="0">
              <a:solidFill>
                <a:srgbClr val="0000CC"/>
              </a:solidFill>
              <a:latin typeface="楷体" panose="02010609060101010101" pitchFamily="49" charset="-122"/>
              <a:ea typeface="楷体" panose="02010609060101010101" pitchFamily="49" charset="-122"/>
            </a:endParaRPr>
          </a:p>
          <a:p>
            <a:pPr algn="ctr">
              <a:lnSpc>
                <a:spcPct val="80000"/>
              </a:lnSpc>
              <a:buClr>
                <a:schemeClr val="bg2"/>
              </a:buClr>
              <a:buSzPct val="75000"/>
            </a:pPr>
            <a:r>
              <a:rPr lang="zh-CN" altLang="en-US" sz="2400" dirty="0">
                <a:solidFill>
                  <a:srgbClr val="C00000"/>
                </a:solidFill>
                <a:latin typeface="楷体" panose="02010609060101010101" pitchFamily="49" charset="-122"/>
                <a:ea typeface="楷体" panose="02010609060101010101" pitchFamily="49" charset="-122"/>
              </a:rPr>
              <a:t>位置</a:t>
            </a:r>
          </a:p>
        </p:txBody>
      </p:sp>
      <p:sp>
        <p:nvSpPr>
          <p:cNvPr id="9" name="对话气泡: 椭圆形 8">
            <a:extLst>
              <a:ext uri="{FF2B5EF4-FFF2-40B4-BE49-F238E27FC236}">
                <a16:creationId xmlns:a16="http://schemas.microsoft.com/office/drawing/2014/main" id="{EB9A49F0-61C2-4D2A-95E0-5A2CF0E7C51A}"/>
              </a:ext>
            </a:extLst>
          </p:cNvPr>
          <p:cNvSpPr/>
          <p:nvPr/>
        </p:nvSpPr>
        <p:spPr bwMode="auto">
          <a:xfrm>
            <a:off x="7869819" y="3675920"/>
            <a:ext cx="2232239" cy="956220"/>
          </a:xfrm>
          <a:prstGeom prst="wedgeEllipseCallout">
            <a:avLst>
              <a:gd name="adj1" fmla="val -59637"/>
              <a:gd name="adj2" fmla="val 36995"/>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r>
              <a:rPr lang="zh-CN" altLang="en-US" sz="3200" dirty="0">
                <a:solidFill>
                  <a:srgbClr val="0000CC"/>
                </a:solidFill>
                <a:latin typeface="楷体" panose="02010609060101010101" pitchFamily="49" charset="-122"/>
                <a:ea typeface="楷体" panose="02010609060101010101" pitchFamily="49" charset="-122"/>
              </a:rPr>
              <a:t>找差异性</a:t>
            </a:r>
            <a:endParaRPr lang="en-US" altLang="zh-CN" sz="3200" dirty="0">
              <a:solidFill>
                <a:srgbClr val="0000CC"/>
              </a:solidFill>
              <a:latin typeface="楷体" panose="02010609060101010101" pitchFamily="49" charset="-122"/>
              <a:ea typeface="楷体" panose="02010609060101010101" pitchFamily="49" charset="-122"/>
            </a:endParaRPr>
          </a:p>
          <a:p>
            <a:pPr algn="ctr">
              <a:lnSpc>
                <a:spcPct val="80000"/>
              </a:lnSpc>
              <a:buClr>
                <a:schemeClr val="bg2"/>
              </a:buClr>
              <a:buSzPct val="75000"/>
            </a:pPr>
            <a:r>
              <a:rPr lang="zh-CN" altLang="en-US" sz="2400" dirty="0">
                <a:solidFill>
                  <a:srgbClr val="C00000"/>
                </a:solidFill>
                <a:latin typeface="楷体" panose="02010609060101010101" pitchFamily="49" charset="-122"/>
                <a:ea typeface="楷体" panose="02010609060101010101" pitchFamily="49" charset="-122"/>
              </a:rPr>
              <a:t>建模</a:t>
            </a:r>
          </a:p>
        </p:txBody>
      </p:sp>
      <p:sp>
        <p:nvSpPr>
          <p:cNvPr id="5" name="文本框 4">
            <a:extLst>
              <a:ext uri="{FF2B5EF4-FFF2-40B4-BE49-F238E27FC236}">
                <a16:creationId xmlns:a16="http://schemas.microsoft.com/office/drawing/2014/main" id="{95B17F38-768D-466A-B817-0D2EEFF9FF65}"/>
              </a:ext>
            </a:extLst>
          </p:cNvPr>
          <p:cNvSpPr txBox="1"/>
          <p:nvPr/>
        </p:nvSpPr>
        <p:spPr>
          <a:xfrm>
            <a:off x="1142448" y="5569487"/>
            <a:ext cx="8909586" cy="1008000"/>
          </a:xfrm>
          <a:prstGeom prst="rect">
            <a:avLst/>
          </a:prstGeom>
          <a:solidFill>
            <a:srgbClr val="5195D3"/>
          </a:solidFill>
        </p:spPr>
        <p:style>
          <a:lnRef idx="3">
            <a:schemeClr val="lt1"/>
          </a:lnRef>
          <a:fillRef idx="1">
            <a:schemeClr val="accent1"/>
          </a:fillRef>
          <a:effectRef idx="1">
            <a:schemeClr val="accent1"/>
          </a:effectRef>
          <a:fontRef idx="minor">
            <a:schemeClr val="lt1"/>
          </a:fontRef>
        </p:style>
        <p:txBody>
          <a:bodyPr wrap="square" rtlCol="0" anchor="ctr" anchorCtr="0">
            <a:noAutofit/>
          </a:bodyPr>
          <a:lstStyle/>
          <a:p>
            <a:r>
              <a:rPr lang="en-US" altLang="zh-CN" sz="2400" dirty="0">
                <a:latin typeface="Times New Roman" panose="02020603050405020304" pitchFamily="18" charset="0"/>
                <a:cs typeface="Times New Roman" panose="02020603050405020304" pitchFamily="18" charset="0"/>
              </a:rPr>
              <a:t>Adaptive: 1. able to be adjusted for use in different conditions</a:t>
            </a:r>
          </a:p>
          <a:p>
            <a:r>
              <a:rPr lang="en-US" altLang="zh-CN" sz="2400" dirty="0">
                <a:latin typeface="Times New Roman" panose="02020603050405020304" pitchFamily="18" charset="0"/>
                <a:cs typeface="Times New Roman" panose="02020603050405020304" pitchFamily="18" charset="0"/>
              </a:rPr>
              <a:t>	      2. changing in order to deal with new situations</a:t>
            </a:r>
            <a:endParaRPr lang="zh-CN"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06058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a:extLst>
              <a:ext uri="{FF2B5EF4-FFF2-40B4-BE49-F238E27FC236}">
                <a16:creationId xmlns:a16="http://schemas.microsoft.com/office/drawing/2014/main" id="{EEFDF163-3F89-4871-BA69-B91E3E7F9B12}"/>
              </a:ext>
            </a:extLst>
          </p:cNvPr>
          <p:cNvSpPr>
            <a:spLocks noGrp="1"/>
          </p:cNvSpPr>
          <p:nvPr>
            <p:ph type="title"/>
          </p:nvPr>
        </p:nvSpPr>
        <p:spPr/>
        <p:txBody>
          <a:bodyPr/>
          <a:lstStyle/>
          <a:p>
            <a:r>
              <a:rPr lang="zh-CN" altLang="en-US" dirty="0"/>
              <a:t>人脸检测</a:t>
            </a:r>
          </a:p>
        </p:txBody>
      </p:sp>
      <p:sp>
        <p:nvSpPr>
          <p:cNvPr id="8" name="内容占位符 7">
            <a:extLst>
              <a:ext uri="{FF2B5EF4-FFF2-40B4-BE49-F238E27FC236}">
                <a16:creationId xmlns:a16="http://schemas.microsoft.com/office/drawing/2014/main" id="{A851D252-B12A-4AE4-BF6B-2B1A8F1DF730}"/>
              </a:ext>
            </a:extLst>
          </p:cNvPr>
          <p:cNvSpPr>
            <a:spLocks noGrp="1"/>
          </p:cNvSpPr>
          <p:nvPr>
            <p:ph idx="1"/>
          </p:nvPr>
        </p:nvSpPr>
        <p:spPr>
          <a:xfrm>
            <a:off x="643052" y="1392171"/>
            <a:ext cx="10697728" cy="1279772"/>
          </a:xfrm>
        </p:spPr>
        <p:txBody>
          <a:bodyPr/>
          <a:lstStyle/>
          <a:p>
            <a:r>
              <a:rPr lang="zh-CN" altLang="en-US" dirty="0"/>
              <a:t>任务定义：判断输入图像是否存在人脸，如存在则给出人脸位置</a:t>
            </a:r>
            <a:endParaRPr lang="en-US" altLang="zh-CN" dirty="0"/>
          </a:p>
        </p:txBody>
      </p:sp>
      <p:sp>
        <p:nvSpPr>
          <p:cNvPr id="5" name="灯片编号占位符 4">
            <a:extLst>
              <a:ext uri="{FF2B5EF4-FFF2-40B4-BE49-F238E27FC236}">
                <a16:creationId xmlns:a16="http://schemas.microsoft.com/office/drawing/2014/main" id="{7D27EDF9-03FB-410A-A8A4-64D44D52C836}"/>
              </a:ext>
            </a:extLst>
          </p:cNvPr>
          <p:cNvSpPr>
            <a:spLocks noGrp="1"/>
          </p:cNvSpPr>
          <p:nvPr>
            <p:ph type="sldNum" sz="quarter" idx="11"/>
          </p:nvPr>
        </p:nvSpPr>
        <p:spPr/>
        <p:txBody>
          <a:bodyPr/>
          <a:lstStyle/>
          <a:p>
            <a:pPr defTabSz="893399">
              <a:defRPr/>
            </a:pPr>
            <a:fld id="{643E1B35-F508-4033-B571-2B29DF8F447A}" type="slidenum">
              <a:rPr lang="en-US" altLang="zh-CN">
                <a:solidFill>
                  <a:srgbClr val="000000"/>
                </a:solidFill>
                <a:sym typeface="Symbol" pitchFamily="18" charset="2"/>
              </a:rPr>
              <a:pPr defTabSz="893399">
                <a:defRPr/>
              </a:pPr>
              <a:t>12</a:t>
            </a:fld>
            <a:endParaRPr lang="en-US" altLang="zh-CN" dirty="0">
              <a:solidFill>
                <a:srgbClr val="000000"/>
              </a:solidFill>
              <a:sym typeface="Symbol" pitchFamily="18" charset="2"/>
            </a:endParaRPr>
          </a:p>
        </p:txBody>
      </p:sp>
      <p:sp>
        <p:nvSpPr>
          <p:cNvPr id="11" name="箭头: 右 10">
            <a:extLst>
              <a:ext uri="{FF2B5EF4-FFF2-40B4-BE49-F238E27FC236}">
                <a16:creationId xmlns:a16="http://schemas.microsoft.com/office/drawing/2014/main" id="{9D82F9B6-0A45-4E25-A59F-BBC4BFF9C816}"/>
              </a:ext>
            </a:extLst>
          </p:cNvPr>
          <p:cNvSpPr/>
          <p:nvPr/>
        </p:nvSpPr>
        <p:spPr bwMode="auto">
          <a:xfrm>
            <a:off x="4455951" y="3761953"/>
            <a:ext cx="3065099" cy="976717"/>
          </a:xfrm>
          <a:prstGeom prst="rightArrow">
            <a:avLst/>
          </a:prstGeom>
          <a:noFill/>
          <a:ln w="9525" cap="flat" cmpd="sng" algn="ctr">
            <a:solidFill>
              <a:schemeClr val="tx1"/>
            </a:solidFill>
            <a:prstDash val="solid"/>
            <a:round/>
            <a:headEnd type="none" w="med" len="med"/>
            <a:tailEnd type="none" w="med" len="med"/>
          </a:ln>
          <a:effectLst/>
        </p:spPr>
        <p:txBody>
          <a:bodyPr vert="horz" wrap="none" lIns="89333" tIns="44667" rIns="89333" bIns="44667" numCol="1" rtlCol="0" anchor="ctr" anchorCtr="0" compatLnSpc="1">
            <a:prstTxWarp prst="textNoShape">
              <a:avLst/>
            </a:prstTxWarp>
          </a:bodyPr>
          <a:lstStyle/>
          <a:p>
            <a:pPr marL="335025" indent="-335025" algn="ctr" defTabSz="893399">
              <a:lnSpc>
                <a:spcPct val="80000"/>
              </a:lnSpc>
              <a:spcBef>
                <a:spcPct val="20000"/>
              </a:spcBef>
              <a:buClr>
                <a:srgbClr val="00007D"/>
              </a:buClr>
              <a:buSzPct val="75000"/>
              <a:buFont typeface="Wingdings" pitchFamily="2" charset="2"/>
              <a:buChar char="n"/>
            </a:pPr>
            <a:endParaRPr lang="zh-CN" altLang="en-US" sz="1759">
              <a:solidFill>
                <a:srgbClr val="000000"/>
              </a:solidFill>
              <a:latin typeface="Arial" charset="0"/>
            </a:endParaRPr>
          </a:p>
        </p:txBody>
      </p:sp>
      <p:pic>
        <p:nvPicPr>
          <p:cNvPr id="3" name="图片 2" descr="图片包含 服装&#10;&#10;已生成高可信度的说明">
            <a:extLst>
              <a:ext uri="{FF2B5EF4-FFF2-40B4-BE49-F238E27FC236}">
                <a16:creationId xmlns:a16="http://schemas.microsoft.com/office/drawing/2014/main" id="{FFE6F322-7250-433C-BDCC-421B82DE534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4174" y="2032057"/>
            <a:ext cx="3065099" cy="3517080"/>
          </a:xfrm>
          <a:prstGeom prst="rect">
            <a:avLst/>
          </a:prstGeom>
        </p:spPr>
      </p:pic>
      <p:pic>
        <p:nvPicPr>
          <p:cNvPr id="4" name="图片 3" descr="图片包含 伪装, 人员, 照片, 服装&#10;&#10;已生成极高可信度的说明">
            <a:extLst>
              <a:ext uri="{FF2B5EF4-FFF2-40B4-BE49-F238E27FC236}">
                <a16:creationId xmlns:a16="http://schemas.microsoft.com/office/drawing/2014/main" id="{B074C337-668C-4F76-94CE-25C5C26E0AF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21578" y="2032057"/>
            <a:ext cx="3065099" cy="3517080"/>
          </a:xfrm>
          <a:prstGeom prst="rect">
            <a:avLst/>
          </a:prstGeom>
        </p:spPr>
      </p:pic>
      <p:pic>
        <p:nvPicPr>
          <p:cNvPr id="21" name="图片 20">
            <a:extLst>
              <a:ext uri="{FF2B5EF4-FFF2-40B4-BE49-F238E27FC236}">
                <a16:creationId xmlns:a16="http://schemas.microsoft.com/office/drawing/2014/main" id="{D9FD344A-98EA-48DE-AB6B-B180EBA3712A}"/>
              </a:ext>
            </a:extLst>
          </p:cNvPr>
          <p:cNvPicPr>
            <a:picLocks noChangeAspect="1"/>
          </p:cNvPicPr>
          <p:nvPr>
            <p:custDataLst>
              <p:tags r:id="rId1"/>
            </p:custDataLst>
          </p:nvPr>
        </p:nvPicPr>
        <p:blipFill>
          <a:blip r:embed="rId6" cstate="print">
            <a:extLst>
              <a:ext uri="{28A0092B-C50C-407E-A947-70E740481C1C}">
                <a14:useLocalDpi xmlns:a14="http://schemas.microsoft.com/office/drawing/2010/main" val="0"/>
              </a:ext>
            </a:extLst>
          </a:blip>
          <a:stretch>
            <a:fillRect/>
          </a:stretch>
        </p:blipFill>
        <p:spPr>
          <a:xfrm>
            <a:off x="4782548" y="3577726"/>
            <a:ext cx="2105781" cy="368456"/>
          </a:xfrm>
          <a:prstGeom prst="rect">
            <a:avLst/>
          </a:prstGeom>
        </p:spPr>
      </p:pic>
      <p:sp>
        <p:nvSpPr>
          <p:cNvPr id="22" name="文本框 21">
            <a:extLst>
              <a:ext uri="{FF2B5EF4-FFF2-40B4-BE49-F238E27FC236}">
                <a16:creationId xmlns:a16="http://schemas.microsoft.com/office/drawing/2014/main" id="{085B23F6-32B8-44B8-95F2-13225D3C22A2}"/>
              </a:ext>
            </a:extLst>
          </p:cNvPr>
          <p:cNvSpPr txBox="1"/>
          <p:nvPr/>
        </p:nvSpPr>
        <p:spPr>
          <a:xfrm>
            <a:off x="7646266" y="5828199"/>
            <a:ext cx="3481711" cy="360825"/>
          </a:xfrm>
          <a:prstGeom prst="rect">
            <a:avLst/>
          </a:prstGeom>
          <a:noFill/>
        </p:spPr>
        <p:txBody>
          <a:bodyPr wrap="none" rtlCol="0">
            <a:spAutoFit/>
          </a:bodyPr>
          <a:lstStyle/>
          <a:p>
            <a:pPr defTabSz="893399"/>
            <a:r>
              <a:rPr lang="en-US" altLang="zh-CN" sz="1759" dirty="0">
                <a:solidFill>
                  <a:srgbClr val="000000"/>
                </a:solidFill>
              </a:rPr>
              <a:t>b: </a:t>
            </a:r>
            <a:r>
              <a:rPr lang="zh-CN" altLang="en-US" sz="1759" dirty="0">
                <a:solidFill>
                  <a:srgbClr val="000000"/>
                </a:solidFill>
              </a:rPr>
              <a:t>是否存在人脸，</a:t>
            </a:r>
            <a:r>
              <a:rPr lang="en-US" altLang="zh-CN" sz="1759" dirty="0">
                <a:solidFill>
                  <a:srgbClr val="000000"/>
                </a:solidFill>
              </a:rPr>
              <a:t>R: </a:t>
            </a:r>
            <a:r>
              <a:rPr lang="zh-CN" altLang="en-US" sz="1759" dirty="0">
                <a:solidFill>
                  <a:srgbClr val="000000"/>
                </a:solidFill>
              </a:rPr>
              <a:t>人脸的位置</a:t>
            </a:r>
          </a:p>
        </p:txBody>
      </p:sp>
    </p:spTree>
    <p:extLst>
      <p:ext uri="{BB962C8B-B14F-4D97-AF65-F5344CB8AC3E}">
        <p14:creationId xmlns:p14="http://schemas.microsoft.com/office/powerpoint/2010/main" val="41131208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id="{8645C81E-049B-4D65-AC58-ADF04FC792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82631" y="3173354"/>
            <a:ext cx="4606104" cy="3208803"/>
          </a:xfrm>
          <a:prstGeom prst="rect">
            <a:avLst/>
          </a:prstGeom>
        </p:spPr>
      </p:pic>
      <p:sp>
        <p:nvSpPr>
          <p:cNvPr id="7" name="标题 6">
            <a:extLst>
              <a:ext uri="{FF2B5EF4-FFF2-40B4-BE49-F238E27FC236}">
                <a16:creationId xmlns:a16="http://schemas.microsoft.com/office/drawing/2014/main" id="{EEFDF163-3F89-4871-BA69-B91E3E7F9B12}"/>
              </a:ext>
            </a:extLst>
          </p:cNvPr>
          <p:cNvSpPr>
            <a:spLocks noGrp="1"/>
          </p:cNvSpPr>
          <p:nvPr>
            <p:ph type="title"/>
          </p:nvPr>
        </p:nvSpPr>
        <p:spPr/>
        <p:txBody>
          <a:bodyPr/>
          <a:lstStyle/>
          <a:p>
            <a:r>
              <a:rPr lang="zh-CN" altLang="en-US" dirty="0"/>
              <a:t>人脸检测 </a:t>
            </a:r>
            <a:r>
              <a:rPr lang="en-US" altLang="zh-CN" dirty="0"/>
              <a:t>— </a:t>
            </a:r>
            <a:r>
              <a:rPr lang="zh-CN" altLang="en-US" dirty="0"/>
              <a:t>任务定义与评测</a:t>
            </a:r>
          </a:p>
        </p:txBody>
      </p:sp>
      <p:sp>
        <p:nvSpPr>
          <p:cNvPr id="8" name="内容占位符 7">
            <a:extLst>
              <a:ext uri="{FF2B5EF4-FFF2-40B4-BE49-F238E27FC236}">
                <a16:creationId xmlns:a16="http://schemas.microsoft.com/office/drawing/2014/main" id="{A851D252-B12A-4AE4-BF6B-2B1A8F1DF730}"/>
              </a:ext>
            </a:extLst>
          </p:cNvPr>
          <p:cNvSpPr>
            <a:spLocks noGrp="1"/>
          </p:cNvSpPr>
          <p:nvPr>
            <p:ph idx="1"/>
          </p:nvPr>
        </p:nvSpPr>
        <p:spPr>
          <a:xfrm>
            <a:off x="643052" y="1392171"/>
            <a:ext cx="10697728" cy="1279772"/>
          </a:xfrm>
        </p:spPr>
        <p:txBody>
          <a:bodyPr/>
          <a:lstStyle/>
          <a:p>
            <a:r>
              <a:rPr lang="zh-CN" altLang="en-US" dirty="0"/>
              <a:t>任务评测</a:t>
            </a:r>
            <a:endParaRPr lang="en-US" altLang="zh-CN" dirty="0"/>
          </a:p>
          <a:p>
            <a:pPr lvl="1"/>
            <a:r>
              <a:rPr lang="zh-CN" altLang="en-US" dirty="0"/>
              <a:t>正确检测：检测框与</a:t>
            </a:r>
            <a:r>
              <a:rPr lang="en-US" altLang="zh-CN" dirty="0" err="1"/>
              <a:t>Groundtruth</a:t>
            </a:r>
            <a:r>
              <a:rPr lang="zh-CN" altLang="en-US" dirty="0"/>
              <a:t>框</a:t>
            </a:r>
            <a:r>
              <a:rPr lang="en-US" altLang="zh-CN" dirty="0" err="1"/>
              <a:t>IoU</a:t>
            </a:r>
            <a:r>
              <a:rPr lang="zh-CN" altLang="en-US" dirty="0"/>
              <a:t>大于一定阈值认为检测正确</a:t>
            </a:r>
            <a:endParaRPr lang="en-US" altLang="zh-CN" dirty="0"/>
          </a:p>
          <a:p>
            <a:pPr lvl="1"/>
            <a:r>
              <a:rPr lang="en-US" altLang="zh-CN" dirty="0"/>
              <a:t>True positive</a:t>
            </a:r>
            <a:r>
              <a:rPr lang="zh-CN" altLang="en-US" dirty="0"/>
              <a:t>：检测器判断为人脸，</a:t>
            </a:r>
            <a:r>
              <a:rPr lang="en-US" altLang="zh-CN" dirty="0" err="1"/>
              <a:t>Groundtruth</a:t>
            </a:r>
            <a:r>
              <a:rPr lang="zh-CN" altLang="en-US" dirty="0"/>
              <a:t>标记为人脸</a:t>
            </a:r>
            <a:endParaRPr lang="en-US" altLang="zh-CN" dirty="0"/>
          </a:p>
          <a:p>
            <a:pPr lvl="1"/>
            <a:r>
              <a:rPr lang="en-US" altLang="zh-CN" dirty="0"/>
              <a:t>False positive</a:t>
            </a:r>
            <a:r>
              <a:rPr lang="zh-CN" altLang="en-US" dirty="0"/>
              <a:t>：检测器判断为人脸，但</a:t>
            </a:r>
            <a:r>
              <a:rPr lang="en-US" altLang="zh-CN" dirty="0" err="1"/>
              <a:t>Groundtruth</a:t>
            </a:r>
            <a:r>
              <a:rPr lang="zh-CN" altLang="en-US" dirty="0"/>
              <a:t>标记为非人脸</a:t>
            </a:r>
            <a:endParaRPr lang="en-US" altLang="zh-CN" dirty="0"/>
          </a:p>
          <a:p>
            <a:pPr lvl="1"/>
            <a:r>
              <a:rPr lang="zh-CN" altLang="en-US" dirty="0"/>
              <a:t>评测指标</a:t>
            </a:r>
            <a:endParaRPr lang="en-US" altLang="zh-CN" dirty="0"/>
          </a:p>
          <a:p>
            <a:pPr lvl="2"/>
            <a:r>
              <a:rPr lang="en-US" altLang="zh-CN" dirty="0"/>
              <a:t>True positive rate</a:t>
            </a:r>
          </a:p>
          <a:p>
            <a:pPr lvl="3"/>
            <a:r>
              <a:rPr lang="en-US" altLang="zh-CN" dirty="0"/>
              <a:t>#True positive /</a:t>
            </a:r>
            <a:r>
              <a:rPr lang="zh-CN" altLang="en-US" dirty="0"/>
              <a:t> </a:t>
            </a:r>
            <a:r>
              <a:rPr lang="en-US" altLang="zh-CN" dirty="0"/>
              <a:t>#</a:t>
            </a:r>
            <a:r>
              <a:rPr lang="en-US" altLang="zh-CN" dirty="0" err="1"/>
              <a:t>Groundtruth</a:t>
            </a:r>
            <a:r>
              <a:rPr lang="zh-CN" altLang="en-US" dirty="0"/>
              <a:t>标记为人脸</a:t>
            </a:r>
            <a:endParaRPr lang="en-US" altLang="zh-CN" dirty="0"/>
          </a:p>
          <a:p>
            <a:pPr lvl="2"/>
            <a:r>
              <a:rPr lang="en-US" altLang="zh-CN" dirty="0"/>
              <a:t>False positive rate</a:t>
            </a:r>
          </a:p>
          <a:p>
            <a:pPr lvl="3"/>
            <a:r>
              <a:rPr lang="en-US" altLang="zh-CN" dirty="0"/>
              <a:t># False positive /</a:t>
            </a:r>
            <a:r>
              <a:rPr lang="zh-CN" altLang="en-US" dirty="0"/>
              <a:t> </a:t>
            </a:r>
            <a:r>
              <a:rPr lang="en-US" altLang="zh-CN" dirty="0"/>
              <a:t>#</a:t>
            </a:r>
            <a:r>
              <a:rPr lang="zh-CN" altLang="en-US" dirty="0"/>
              <a:t>检测器输出</a:t>
            </a:r>
            <a:r>
              <a:rPr lang="en-US" altLang="zh-CN" dirty="0"/>
              <a:t>positive</a:t>
            </a:r>
          </a:p>
          <a:p>
            <a:pPr lvl="2"/>
            <a:r>
              <a:rPr lang="en-US" altLang="zh-CN" dirty="0"/>
              <a:t>Mean Average Precision</a:t>
            </a:r>
          </a:p>
          <a:p>
            <a:pPr lvl="2"/>
            <a:endParaRPr lang="en-US" altLang="zh-CN" dirty="0"/>
          </a:p>
        </p:txBody>
      </p:sp>
      <p:sp>
        <p:nvSpPr>
          <p:cNvPr id="5" name="灯片编号占位符 4">
            <a:extLst>
              <a:ext uri="{FF2B5EF4-FFF2-40B4-BE49-F238E27FC236}">
                <a16:creationId xmlns:a16="http://schemas.microsoft.com/office/drawing/2014/main" id="{7D27EDF9-03FB-410A-A8A4-64D44D52C836}"/>
              </a:ext>
            </a:extLst>
          </p:cNvPr>
          <p:cNvSpPr>
            <a:spLocks noGrp="1"/>
          </p:cNvSpPr>
          <p:nvPr>
            <p:ph type="sldNum" sz="quarter" idx="11"/>
          </p:nvPr>
        </p:nvSpPr>
        <p:spPr/>
        <p:txBody>
          <a:bodyPr/>
          <a:lstStyle/>
          <a:p>
            <a:pPr defTabSz="893399">
              <a:defRPr/>
            </a:pPr>
            <a:fld id="{643E1B35-F508-4033-B571-2B29DF8F447A}" type="slidenum">
              <a:rPr lang="en-US" altLang="zh-CN">
                <a:solidFill>
                  <a:srgbClr val="000000"/>
                </a:solidFill>
                <a:sym typeface="Symbol" pitchFamily="18" charset="2"/>
              </a:rPr>
              <a:pPr defTabSz="893399">
                <a:defRPr/>
              </a:pPr>
              <a:t>13</a:t>
            </a:fld>
            <a:endParaRPr lang="en-US" altLang="zh-CN" dirty="0">
              <a:solidFill>
                <a:srgbClr val="000000"/>
              </a:solidFill>
              <a:sym typeface="Symbol" pitchFamily="18" charset="2"/>
            </a:endParaRPr>
          </a:p>
        </p:txBody>
      </p:sp>
      <p:sp>
        <p:nvSpPr>
          <p:cNvPr id="6" name="日期占位符 5">
            <a:extLst>
              <a:ext uri="{FF2B5EF4-FFF2-40B4-BE49-F238E27FC236}">
                <a16:creationId xmlns:a16="http://schemas.microsoft.com/office/drawing/2014/main" id="{5061D113-A588-4C9C-85D6-F17C6DF5921A}"/>
              </a:ext>
            </a:extLst>
          </p:cNvPr>
          <p:cNvSpPr>
            <a:spLocks noGrp="1"/>
          </p:cNvSpPr>
          <p:nvPr>
            <p:ph type="dt" sz="half" idx="12"/>
          </p:nvPr>
        </p:nvSpPr>
        <p:spPr/>
        <p:txBody>
          <a:bodyPr/>
          <a:lstStyle/>
          <a:p>
            <a:pPr defTabSz="893399">
              <a:defRPr/>
            </a:pPr>
            <a:r>
              <a:rPr lang="en-US" altLang="zh-CN" dirty="0">
                <a:solidFill>
                  <a:srgbClr val="000000"/>
                </a:solidFill>
                <a:sym typeface="Symbol" pitchFamily="18" charset="2"/>
              </a:rPr>
              <a:t>2018-07-29</a:t>
            </a:r>
          </a:p>
        </p:txBody>
      </p:sp>
      <p:sp>
        <p:nvSpPr>
          <p:cNvPr id="2" name="文本框 1">
            <a:extLst>
              <a:ext uri="{FF2B5EF4-FFF2-40B4-BE49-F238E27FC236}">
                <a16:creationId xmlns:a16="http://schemas.microsoft.com/office/drawing/2014/main" id="{ACB33CFD-918A-4F53-B036-BCD9B22F6647}"/>
              </a:ext>
            </a:extLst>
          </p:cNvPr>
          <p:cNvSpPr txBox="1"/>
          <p:nvPr/>
        </p:nvSpPr>
        <p:spPr>
          <a:xfrm>
            <a:off x="8291031" y="6423773"/>
            <a:ext cx="1715172" cy="360825"/>
          </a:xfrm>
          <a:prstGeom prst="rect">
            <a:avLst/>
          </a:prstGeom>
          <a:noFill/>
        </p:spPr>
        <p:txBody>
          <a:bodyPr wrap="none" rtlCol="0">
            <a:spAutoFit/>
          </a:bodyPr>
          <a:lstStyle/>
          <a:p>
            <a:pPr defTabSz="893399"/>
            <a:r>
              <a:rPr lang="en-US" altLang="zh-CN" sz="1759" dirty="0">
                <a:solidFill>
                  <a:srgbClr val="000000"/>
                </a:solidFill>
              </a:rPr>
              <a:t>FDDB</a:t>
            </a:r>
            <a:r>
              <a:rPr lang="zh-CN" altLang="en-US" sz="1759" dirty="0">
                <a:solidFill>
                  <a:srgbClr val="000000"/>
                </a:solidFill>
              </a:rPr>
              <a:t>测试示意</a:t>
            </a:r>
          </a:p>
        </p:txBody>
      </p:sp>
    </p:spTree>
    <p:extLst>
      <p:ext uri="{BB962C8B-B14F-4D97-AF65-F5344CB8AC3E}">
        <p14:creationId xmlns:p14="http://schemas.microsoft.com/office/powerpoint/2010/main" val="7808355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a:extLst>
              <a:ext uri="{FF2B5EF4-FFF2-40B4-BE49-F238E27FC236}">
                <a16:creationId xmlns:a16="http://schemas.microsoft.com/office/drawing/2014/main" id="{EEFDF163-3F89-4871-BA69-B91E3E7F9B12}"/>
              </a:ext>
            </a:extLst>
          </p:cNvPr>
          <p:cNvSpPr>
            <a:spLocks noGrp="1"/>
          </p:cNvSpPr>
          <p:nvPr>
            <p:ph type="title"/>
          </p:nvPr>
        </p:nvSpPr>
        <p:spPr/>
        <p:txBody>
          <a:bodyPr/>
          <a:lstStyle/>
          <a:p>
            <a:r>
              <a:rPr lang="zh-CN" altLang="en-US" dirty="0"/>
              <a:t>人脸检测发展历史</a:t>
            </a:r>
          </a:p>
        </p:txBody>
      </p:sp>
      <p:sp>
        <p:nvSpPr>
          <p:cNvPr id="8" name="内容占位符 7">
            <a:extLst>
              <a:ext uri="{FF2B5EF4-FFF2-40B4-BE49-F238E27FC236}">
                <a16:creationId xmlns:a16="http://schemas.microsoft.com/office/drawing/2014/main" id="{A851D252-B12A-4AE4-BF6B-2B1A8F1DF730}"/>
              </a:ext>
            </a:extLst>
          </p:cNvPr>
          <p:cNvSpPr>
            <a:spLocks noGrp="1"/>
          </p:cNvSpPr>
          <p:nvPr>
            <p:ph idx="1"/>
          </p:nvPr>
        </p:nvSpPr>
        <p:spPr/>
        <p:txBody>
          <a:bodyPr/>
          <a:lstStyle/>
          <a:p>
            <a:r>
              <a:rPr lang="zh-CN" altLang="en-US" dirty="0"/>
              <a:t>发展历程</a:t>
            </a:r>
            <a:endParaRPr lang="en-US" altLang="zh-CN" dirty="0"/>
          </a:p>
          <a:p>
            <a:pPr lvl="1"/>
            <a:r>
              <a:rPr lang="zh-CN" altLang="en-US" dirty="0"/>
              <a:t>第一阶段：研究的开始（</a:t>
            </a:r>
            <a:r>
              <a:rPr lang="en-US" altLang="zh-CN" dirty="0"/>
              <a:t>1970s</a:t>
            </a:r>
            <a:r>
              <a:rPr lang="zh-CN" altLang="en-US" dirty="0"/>
              <a:t>）</a:t>
            </a:r>
            <a:endParaRPr lang="en-US" altLang="zh-CN" dirty="0"/>
          </a:p>
          <a:p>
            <a:pPr lvl="1"/>
            <a:r>
              <a:rPr lang="zh-CN" altLang="en-US" dirty="0"/>
              <a:t>第二阶段：方兴未艾（</a:t>
            </a:r>
            <a:r>
              <a:rPr lang="en-US" altLang="zh-CN" dirty="0"/>
              <a:t>1990s</a:t>
            </a:r>
            <a:r>
              <a:rPr lang="zh-CN" altLang="en-US" dirty="0"/>
              <a:t>）</a:t>
            </a:r>
            <a:endParaRPr lang="en-US" altLang="zh-CN" dirty="0"/>
          </a:p>
          <a:p>
            <a:pPr lvl="2"/>
            <a:r>
              <a:rPr lang="zh-CN" altLang="en-US" dirty="0"/>
              <a:t>基于特征的方法</a:t>
            </a:r>
            <a:endParaRPr lang="en-US" altLang="zh-CN" dirty="0"/>
          </a:p>
          <a:p>
            <a:pPr lvl="2"/>
            <a:r>
              <a:rPr lang="zh-CN" altLang="en-US" dirty="0"/>
              <a:t>基于图像的方法</a:t>
            </a:r>
            <a:endParaRPr lang="en-US" altLang="zh-CN" dirty="0"/>
          </a:p>
          <a:p>
            <a:pPr lvl="2"/>
            <a:r>
              <a:rPr lang="zh-CN" altLang="en-US" dirty="0"/>
              <a:t>主要评测集：</a:t>
            </a:r>
            <a:r>
              <a:rPr lang="en-US" altLang="zh-CN" dirty="0"/>
              <a:t>MIT-CMU</a:t>
            </a:r>
            <a:r>
              <a:rPr lang="zh-CN" altLang="en-US" dirty="0"/>
              <a:t>人脸测试集</a:t>
            </a:r>
            <a:endParaRPr lang="en-US" altLang="zh-CN" dirty="0"/>
          </a:p>
          <a:p>
            <a:pPr lvl="1"/>
            <a:r>
              <a:rPr lang="zh-CN" altLang="en-US" dirty="0"/>
              <a:t>第三阶段：快速发展（</a:t>
            </a:r>
            <a:r>
              <a:rPr lang="en-US" altLang="zh-CN" dirty="0"/>
              <a:t>2001</a:t>
            </a:r>
            <a:r>
              <a:rPr lang="zh-CN" altLang="en-US" dirty="0"/>
              <a:t>）</a:t>
            </a:r>
            <a:endParaRPr lang="en-US" altLang="zh-CN" dirty="0"/>
          </a:p>
          <a:p>
            <a:pPr lvl="2"/>
            <a:r>
              <a:rPr lang="zh-CN" altLang="en-US" dirty="0"/>
              <a:t>人工设计特征（</a:t>
            </a:r>
            <a:r>
              <a:rPr lang="en-US" altLang="zh-CN" dirty="0"/>
              <a:t>2001~2014</a:t>
            </a:r>
            <a:r>
              <a:rPr lang="zh-CN" altLang="en-US" dirty="0"/>
              <a:t>）</a:t>
            </a:r>
            <a:endParaRPr lang="en-US" altLang="zh-CN" dirty="0"/>
          </a:p>
          <a:p>
            <a:pPr lvl="3"/>
            <a:r>
              <a:rPr lang="zh-CN" altLang="en-US" dirty="0"/>
              <a:t>里程碑：</a:t>
            </a:r>
            <a:r>
              <a:rPr lang="en-US" altLang="zh-CN" dirty="0"/>
              <a:t>Viola-Jones</a:t>
            </a:r>
            <a:r>
              <a:rPr lang="zh-CN" altLang="en-US" dirty="0"/>
              <a:t>人脸检测器（</a:t>
            </a:r>
            <a:r>
              <a:rPr lang="en-US" altLang="zh-CN" dirty="0"/>
              <a:t>2001</a:t>
            </a:r>
            <a:r>
              <a:rPr lang="zh-CN" altLang="en-US" dirty="0"/>
              <a:t>）</a:t>
            </a:r>
            <a:endParaRPr lang="en-US" altLang="zh-CN" dirty="0"/>
          </a:p>
          <a:p>
            <a:pPr lvl="3"/>
            <a:r>
              <a:rPr lang="zh-CN" altLang="en-US" dirty="0"/>
              <a:t>主流：手工特征</a:t>
            </a:r>
            <a:r>
              <a:rPr lang="en-US" altLang="zh-CN" dirty="0"/>
              <a:t>+</a:t>
            </a:r>
            <a:r>
              <a:rPr lang="zh-CN" altLang="en-US" dirty="0"/>
              <a:t>级联框架</a:t>
            </a:r>
            <a:endParaRPr lang="en-US" altLang="zh-CN" dirty="0"/>
          </a:p>
          <a:p>
            <a:pPr lvl="3"/>
            <a:r>
              <a:rPr lang="zh-CN" altLang="en-US" dirty="0"/>
              <a:t>主要评测集：</a:t>
            </a:r>
            <a:r>
              <a:rPr lang="en-US" altLang="zh-CN" dirty="0"/>
              <a:t>FDDB</a:t>
            </a:r>
            <a:r>
              <a:rPr lang="zh-CN" altLang="en-US" dirty="0"/>
              <a:t>数据集</a:t>
            </a:r>
            <a:endParaRPr lang="en-US" altLang="zh-CN" dirty="0"/>
          </a:p>
          <a:p>
            <a:pPr lvl="2"/>
            <a:r>
              <a:rPr lang="zh-CN" altLang="en-US" dirty="0"/>
              <a:t>自动学习特征（</a:t>
            </a:r>
            <a:r>
              <a:rPr lang="en-US" altLang="zh-CN" dirty="0"/>
              <a:t>2014~</a:t>
            </a:r>
            <a:r>
              <a:rPr lang="zh-CN" altLang="en-US" dirty="0"/>
              <a:t>）</a:t>
            </a:r>
            <a:endParaRPr lang="en-US" altLang="zh-CN" dirty="0"/>
          </a:p>
          <a:p>
            <a:pPr lvl="3"/>
            <a:r>
              <a:rPr lang="zh-CN" altLang="en-US" dirty="0"/>
              <a:t>主流：基于深度神经网络的方法</a:t>
            </a:r>
            <a:endParaRPr lang="en-US" altLang="zh-CN" dirty="0"/>
          </a:p>
          <a:p>
            <a:pPr lvl="3"/>
            <a:r>
              <a:rPr lang="zh-CN" altLang="en-US" dirty="0"/>
              <a:t>主要评测集：</a:t>
            </a:r>
            <a:r>
              <a:rPr lang="en-US" altLang="zh-CN" dirty="0"/>
              <a:t>WIDER Face</a:t>
            </a:r>
            <a:r>
              <a:rPr lang="zh-CN" altLang="en-US" dirty="0"/>
              <a:t>数据集</a:t>
            </a:r>
            <a:endParaRPr lang="en-US" altLang="zh-CN" dirty="0"/>
          </a:p>
        </p:txBody>
      </p:sp>
      <p:sp>
        <p:nvSpPr>
          <p:cNvPr id="5" name="灯片编号占位符 4">
            <a:extLst>
              <a:ext uri="{FF2B5EF4-FFF2-40B4-BE49-F238E27FC236}">
                <a16:creationId xmlns:a16="http://schemas.microsoft.com/office/drawing/2014/main" id="{7D27EDF9-03FB-410A-A8A4-64D44D52C836}"/>
              </a:ext>
            </a:extLst>
          </p:cNvPr>
          <p:cNvSpPr>
            <a:spLocks noGrp="1"/>
          </p:cNvSpPr>
          <p:nvPr>
            <p:ph type="sldNum" sz="quarter" idx="11"/>
          </p:nvPr>
        </p:nvSpPr>
        <p:spPr/>
        <p:txBody>
          <a:bodyPr/>
          <a:lstStyle/>
          <a:p>
            <a:pPr defTabSz="893399">
              <a:defRPr/>
            </a:pPr>
            <a:fld id="{643E1B35-F508-4033-B571-2B29DF8F447A}" type="slidenum">
              <a:rPr lang="en-US" altLang="zh-CN">
                <a:solidFill>
                  <a:srgbClr val="000000"/>
                </a:solidFill>
                <a:sym typeface="Symbol" pitchFamily="18" charset="2"/>
              </a:rPr>
              <a:pPr defTabSz="893399">
                <a:defRPr/>
              </a:pPr>
              <a:t>14</a:t>
            </a:fld>
            <a:endParaRPr lang="en-US" altLang="zh-CN" dirty="0">
              <a:solidFill>
                <a:srgbClr val="000000"/>
              </a:solidFill>
              <a:sym typeface="Symbol" pitchFamily="18" charset="2"/>
            </a:endParaRPr>
          </a:p>
        </p:txBody>
      </p:sp>
      <p:sp>
        <p:nvSpPr>
          <p:cNvPr id="6" name="矩形 5">
            <a:extLst>
              <a:ext uri="{FF2B5EF4-FFF2-40B4-BE49-F238E27FC236}">
                <a16:creationId xmlns:a16="http://schemas.microsoft.com/office/drawing/2014/main" id="{4F5AD472-10CB-4389-B8A5-9D09DA7E8182}"/>
              </a:ext>
            </a:extLst>
          </p:cNvPr>
          <p:cNvSpPr/>
          <p:nvPr/>
        </p:nvSpPr>
        <p:spPr>
          <a:xfrm>
            <a:off x="1057890" y="6254799"/>
            <a:ext cx="10427321" cy="523220"/>
          </a:xfrm>
          <a:prstGeom prst="rect">
            <a:avLst/>
          </a:prstGeom>
        </p:spPr>
        <p:txBody>
          <a:bodyPr wrap="square">
            <a:spAutoFit/>
          </a:bodyPr>
          <a:lstStyle/>
          <a:p>
            <a:pPr lvl="1"/>
            <a:r>
              <a:rPr lang="en-US" altLang="zh-CN" sz="1400" b="0" dirty="0">
                <a:latin typeface="Times New Roman" panose="02020603050405020304" pitchFamily="18" charset="0"/>
                <a:cs typeface="Times New Roman" panose="02020603050405020304" pitchFamily="18" charset="0"/>
              </a:rPr>
              <a:t>Paul Viola and Michael Jones.</a:t>
            </a:r>
            <a:r>
              <a:rPr lang="zh-CN" altLang="en-US" sz="1400" b="0" dirty="0">
                <a:latin typeface="Times New Roman" panose="02020603050405020304" pitchFamily="18" charset="0"/>
                <a:cs typeface="Times New Roman" panose="02020603050405020304" pitchFamily="18" charset="0"/>
              </a:rPr>
              <a:t> </a:t>
            </a:r>
            <a:r>
              <a:rPr lang="en-US" altLang="zh-CN" sz="1400" b="0" i="1" dirty="0">
                <a:solidFill>
                  <a:srgbClr val="FF0000"/>
                </a:solidFill>
                <a:latin typeface="Times New Roman" panose="02020603050405020304" pitchFamily="18" charset="0"/>
                <a:cs typeface="Times New Roman" panose="02020603050405020304" pitchFamily="18" charset="0"/>
              </a:rPr>
              <a:t>Rapid Object Detection Using a Boosted Cascade of Simple Features</a:t>
            </a:r>
            <a:r>
              <a:rPr lang="en-US" altLang="zh-CN" sz="1400" b="0" dirty="0">
                <a:latin typeface="Times New Roman" panose="02020603050405020304" pitchFamily="18" charset="0"/>
                <a:cs typeface="Times New Roman" panose="02020603050405020304" pitchFamily="18" charset="0"/>
              </a:rPr>
              <a:t>. CVPR 2001.</a:t>
            </a:r>
          </a:p>
          <a:p>
            <a:pPr lvl="1"/>
            <a:r>
              <a:rPr lang="en-US" altLang="zh-CN" sz="1400" b="0" dirty="0">
                <a:latin typeface="Times New Roman" panose="02020603050405020304" pitchFamily="18" charset="0"/>
                <a:cs typeface="Times New Roman" panose="02020603050405020304" pitchFamily="18" charset="0"/>
              </a:rPr>
              <a:t>Paul Viola and Michael Jones.</a:t>
            </a:r>
            <a:r>
              <a:rPr lang="zh-CN" altLang="en-US" sz="1400" b="0" dirty="0">
                <a:latin typeface="Times New Roman" panose="02020603050405020304" pitchFamily="18" charset="0"/>
                <a:cs typeface="Times New Roman" panose="02020603050405020304" pitchFamily="18" charset="0"/>
              </a:rPr>
              <a:t> </a:t>
            </a:r>
            <a:r>
              <a:rPr lang="en-US" altLang="zh-CN" sz="1400" b="0" i="1" dirty="0">
                <a:solidFill>
                  <a:srgbClr val="FF0000"/>
                </a:solidFill>
                <a:latin typeface="Times New Roman" panose="02020603050405020304" pitchFamily="18" charset="0"/>
                <a:cs typeface="Times New Roman" panose="02020603050405020304" pitchFamily="18" charset="0"/>
              </a:rPr>
              <a:t>Robust Real-Time Face Detection</a:t>
            </a:r>
            <a:r>
              <a:rPr lang="en-US" altLang="zh-CN" sz="1400" b="0" dirty="0">
                <a:latin typeface="Times New Roman" panose="02020603050405020304" pitchFamily="18" charset="0"/>
                <a:cs typeface="Times New Roman" panose="02020603050405020304" pitchFamily="18" charset="0"/>
              </a:rPr>
              <a:t>.</a:t>
            </a:r>
            <a:r>
              <a:rPr lang="zh-CN" altLang="en-US" sz="1400" b="0" dirty="0">
                <a:latin typeface="Times New Roman" panose="02020603050405020304" pitchFamily="18" charset="0"/>
                <a:cs typeface="Times New Roman" panose="02020603050405020304" pitchFamily="18" charset="0"/>
              </a:rPr>
              <a:t> </a:t>
            </a:r>
            <a:r>
              <a:rPr lang="en-US" altLang="zh-CN" sz="1400" b="0" dirty="0">
                <a:latin typeface="Times New Roman" panose="02020603050405020304" pitchFamily="18" charset="0"/>
                <a:cs typeface="Times New Roman" panose="02020603050405020304" pitchFamily="18" charset="0"/>
              </a:rPr>
              <a:t>IJCV 2004.</a:t>
            </a:r>
          </a:p>
        </p:txBody>
      </p:sp>
      <p:sp>
        <p:nvSpPr>
          <p:cNvPr id="2" name="矩形 1">
            <a:extLst>
              <a:ext uri="{FF2B5EF4-FFF2-40B4-BE49-F238E27FC236}">
                <a16:creationId xmlns:a16="http://schemas.microsoft.com/office/drawing/2014/main" id="{52D38720-77C4-4FF3-B41A-F5E3DEF01356}"/>
              </a:ext>
            </a:extLst>
          </p:cNvPr>
          <p:cNvSpPr/>
          <p:nvPr/>
        </p:nvSpPr>
        <p:spPr>
          <a:xfrm>
            <a:off x="6631562" y="4403209"/>
            <a:ext cx="1680268" cy="369332"/>
          </a:xfrm>
          <a:prstGeom prst="rect">
            <a:avLst/>
          </a:prstGeom>
        </p:spPr>
        <p:txBody>
          <a:bodyPr wrap="none">
            <a:spAutoFit/>
          </a:bodyPr>
          <a:lstStyle/>
          <a:p>
            <a:r>
              <a:rPr lang="en-US" altLang="zh-CN" baseline="30000" dirty="0">
                <a:latin typeface="Times New Roman" panose="02020603050405020304" pitchFamily="18" charset="0"/>
                <a:cs typeface="Times New Roman" panose="02020603050405020304" pitchFamily="18" charset="0"/>
              </a:rPr>
              <a:t>(citation 17428+15980)</a:t>
            </a:r>
            <a:endParaRPr lang="zh-CN"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50815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a:extLst>
              <a:ext uri="{FF2B5EF4-FFF2-40B4-BE49-F238E27FC236}">
                <a16:creationId xmlns:a16="http://schemas.microsoft.com/office/drawing/2014/main" id="{EEFDF163-3F89-4871-BA69-B91E3E7F9B12}"/>
              </a:ext>
            </a:extLst>
          </p:cNvPr>
          <p:cNvSpPr>
            <a:spLocks noGrp="1"/>
          </p:cNvSpPr>
          <p:nvPr>
            <p:ph type="title"/>
          </p:nvPr>
        </p:nvSpPr>
        <p:spPr/>
        <p:txBody>
          <a:bodyPr/>
          <a:lstStyle/>
          <a:p>
            <a:r>
              <a:rPr lang="zh-CN" altLang="en-US" dirty="0"/>
              <a:t>人脸检测 </a:t>
            </a:r>
            <a:r>
              <a:rPr lang="en-US" altLang="zh-CN" dirty="0"/>
              <a:t>— </a:t>
            </a:r>
            <a:r>
              <a:rPr lang="zh-CN" altLang="en-US" dirty="0"/>
              <a:t>挑战</a:t>
            </a:r>
          </a:p>
        </p:txBody>
      </p:sp>
      <p:sp>
        <p:nvSpPr>
          <p:cNvPr id="8" name="内容占位符 7">
            <a:extLst>
              <a:ext uri="{FF2B5EF4-FFF2-40B4-BE49-F238E27FC236}">
                <a16:creationId xmlns:a16="http://schemas.microsoft.com/office/drawing/2014/main" id="{A851D252-B12A-4AE4-BF6B-2B1A8F1DF730}"/>
              </a:ext>
            </a:extLst>
          </p:cNvPr>
          <p:cNvSpPr>
            <a:spLocks noGrp="1"/>
          </p:cNvSpPr>
          <p:nvPr>
            <p:ph idx="1"/>
          </p:nvPr>
        </p:nvSpPr>
        <p:spPr>
          <a:xfrm>
            <a:off x="643052" y="1392171"/>
            <a:ext cx="10697728" cy="1279772"/>
          </a:xfrm>
        </p:spPr>
        <p:txBody>
          <a:bodyPr/>
          <a:lstStyle/>
          <a:p>
            <a:r>
              <a:rPr lang="zh-CN" altLang="en-US" dirty="0"/>
              <a:t>任务定义：判断输入图像是否存在人脸，如存在则给出人脸位置</a:t>
            </a:r>
            <a:endParaRPr lang="en-US" altLang="zh-CN" dirty="0"/>
          </a:p>
          <a:p>
            <a:r>
              <a:rPr lang="zh-CN" altLang="en-US" dirty="0"/>
              <a:t>问题难点：人脸表观、位置、朝向、成像环境等复杂多变</a:t>
            </a:r>
            <a:endParaRPr lang="en-US" altLang="zh-CN" dirty="0"/>
          </a:p>
        </p:txBody>
      </p:sp>
      <p:sp>
        <p:nvSpPr>
          <p:cNvPr id="5" name="灯片编号占位符 4">
            <a:extLst>
              <a:ext uri="{FF2B5EF4-FFF2-40B4-BE49-F238E27FC236}">
                <a16:creationId xmlns:a16="http://schemas.microsoft.com/office/drawing/2014/main" id="{7D27EDF9-03FB-410A-A8A4-64D44D52C836}"/>
              </a:ext>
            </a:extLst>
          </p:cNvPr>
          <p:cNvSpPr>
            <a:spLocks noGrp="1"/>
          </p:cNvSpPr>
          <p:nvPr>
            <p:ph type="sldNum" sz="quarter" idx="11"/>
          </p:nvPr>
        </p:nvSpPr>
        <p:spPr/>
        <p:txBody>
          <a:bodyPr/>
          <a:lstStyle/>
          <a:p>
            <a:pPr defTabSz="893399">
              <a:defRPr/>
            </a:pPr>
            <a:fld id="{643E1B35-F508-4033-B571-2B29DF8F447A}" type="slidenum">
              <a:rPr lang="en-US" altLang="zh-CN">
                <a:solidFill>
                  <a:srgbClr val="000000"/>
                </a:solidFill>
                <a:sym typeface="Symbol" pitchFamily="18" charset="2"/>
              </a:rPr>
              <a:pPr defTabSz="893399">
                <a:defRPr/>
              </a:pPr>
              <a:t>15</a:t>
            </a:fld>
            <a:endParaRPr lang="en-US" altLang="zh-CN" dirty="0">
              <a:solidFill>
                <a:srgbClr val="000000"/>
              </a:solidFill>
              <a:sym typeface="Symbol" pitchFamily="18" charset="2"/>
            </a:endParaRPr>
          </a:p>
        </p:txBody>
      </p:sp>
      <p:sp>
        <p:nvSpPr>
          <p:cNvPr id="3" name="文本框 2">
            <a:extLst>
              <a:ext uri="{FF2B5EF4-FFF2-40B4-BE49-F238E27FC236}">
                <a16:creationId xmlns:a16="http://schemas.microsoft.com/office/drawing/2014/main" id="{9CB6DFA4-467F-42F9-B634-1E9C6A8C07DA}"/>
              </a:ext>
            </a:extLst>
          </p:cNvPr>
          <p:cNvSpPr txBox="1"/>
          <p:nvPr/>
        </p:nvSpPr>
        <p:spPr>
          <a:xfrm>
            <a:off x="2618324" y="6474407"/>
            <a:ext cx="5581336" cy="276999"/>
          </a:xfrm>
          <a:prstGeom prst="rect">
            <a:avLst/>
          </a:prstGeom>
          <a:noFill/>
        </p:spPr>
        <p:txBody>
          <a:bodyPr wrap="none" rtlCol="0">
            <a:spAutoFit/>
          </a:bodyPr>
          <a:lstStyle/>
          <a:p>
            <a:pPr defTabSz="893399"/>
            <a:r>
              <a:rPr lang="en-US" altLang="zh-CN" sz="1200" dirty="0">
                <a:solidFill>
                  <a:srgbClr val="000000"/>
                </a:solidFill>
              </a:rPr>
              <a:t>From: Yang et al. WIDER FACE: A Face Detection Benchmark. CVPR 2016.</a:t>
            </a:r>
            <a:endParaRPr lang="zh-CN" altLang="en-US" sz="1200" dirty="0">
              <a:solidFill>
                <a:srgbClr val="000000"/>
              </a:solidFill>
            </a:endParaRPr>
          </a:p>
        </p:txBody>
      </p:sp>
      <p:pic>
        <p:nvPicPr>
          <p:cNvPr id="13" name="图片 12" descr="图片包含 照片, 不同, 展示&#10;&#10;已生成极高可信度的说明">
            <a:extLst>
              <a:ext uri="{FF2B5EF4-FFF2-40B4-BE49-F238E27FC236}">
                <a16:creationId xmlns:a16="http://schemas.microsoft.com/office/drawing/2014/main" id="{35844EE7-C5CF-4865-9F94-EEF5C5358CB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2704" y="2702302"/>
            <a:ext cx="11255444" cy="3735110"/>
          </a:xfrm>
          <a:prstGeom prst="rect">
            <a:avLst/>
          </a:prstGeom>
        </p:spPr>
      </p:pic>
      <mc:AlternateContent xmlns:mc="http://schemas.openxmlformats.org/markup-compatibility/2006" xmlns:a14="http://schemas.microsoft.com/office/drawing/2010/main">
        <mc:Choice Requires="a14">
          <p:sp>
            <p:nvSpPr>
              <p:cNvPr id="2" name="矩形: 圆角 1">
                <a:extLst>
                  <a:ext uri="{FF2B5EF4-FFF2-40B4-BE49-F238E27FC236}">
                    <a16:creationId xmlns:a16="http://schemas.microsoft.com/office/drawing/2014/main" id="{4D0D4A2A-7691-4584-B204-30A7C4188627}"/>
                  </a:ext>
                </a:extLst>
              </p:cNvPr>
              <p:cNvSpPr/>
              <p:nvPr/>
            </p:nvSpPr>
            <p:spPr bwMode="auto">
              <a:xfrm>
                <a:off x="2214336" y="5027109"/>
                <a:ext cx="6708556" cy="1724297"/>
              </a:xfrm>
              <a:prstGeom prst="roundRect">
                <a:avLst/>
              </a:prstGeom>
              <a:solidFill>
                <a:srgbClr val="00B0F0"/>
              </a:solidFill>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a:lnSpc>
                    <a:spcPct val="80000"/>
                  </a:lnSpc>
                  <a:spcBef>
                    <a:spcPct val="20000"/>
                  </a:spcBef>
                  <a:buClr>
                    <a:schemeClr val="bg2"/>
                  </a:buClr>
                  <a:buSzPct val="75000"/>
                </a:pPr>
                <a14:m>
                  <m:oMathPara xmlns:m="http://schemas.openxmlformats.org/officeDocument/2006/math">
                    <m:oMathParaPr>
                      <m:jc m:val="centerGroup"/>
                    </m:oMathParaPr>
                    <m:oMath xmlns:m="http://schemas.openxmlformats.org/officeDocument/2006/math">
                      <m:r>
                        <a:rPr kumimoji="0" lang="en-US" altLang="zh-CN" sz="3600" b="1" i="1" u="none" strike="noStrike" cap="none" normalizeH="0" baseline="0" smtClean="0">
                          <a:ln>
                            <a:noFill/>
                          </a:ln>
                          <a:solidFill>
                            <a:schemeClr val="tx1"/>
                          </a:solidFill>
                          <a:effectLst/>
                          <a:latin typeface="Cambria Math" panose="02040503050406030204" pitchFamily="18" charset="0"/>
                          <a:ea typeface="宋体" pitchFamily="2" charset="-122"/>
                          <a:sym typeface="Symbol" pitchFamily="18" charset="2"/>
                        </a:rPr>
                        <m:t>𝑭</m:t>
                      </m:r>
                      <m:d>
                        <m:dPr>
                          <m:ctrlPr>
                            <a:rPr kumimoji="0" lang="en-US" altLang="zh-CN" sz="3600" b="1" i="1" u="none" strike="noStrike" cap="none" normalizeH="0" baseline="0" smtClean="0">
                              <a:ln>
                                <a:noFill/>
                              </a:ln>
                              <a:solidFill>
                                <a:schemeClr val="tx1"/>
                              </a:solidFill>
                              <a:effectLst/>
                              <a:latin typeface="Cambria Math" panose="02040503050406030204" pitchFamily="18" charset="0"/>
                              <a:ea typeface="宋体" pitchFamily="2" charset="-122"/>
                              <a:sym typeface="Symbol" pitchFamily="18" charset="2"/>
                            </a:rPr>
                          </m:ctrlPr>
                        </m:dPr>
                        <m:e>
                          <m:r>
                            <a:rPr kumimoji="0" lang="en-US" altLang="zh-CN" sz="3600" b="1" i="1" u="none" strike="noStrike" cap="none" normalizeH="0" baseline="0" smtClean="0">
                              <a:ln>
                                <a:noFill/>
                              </a:ln>
                              <a:solidFill>
                                <a:schemeClr val="tx1"/>
                              </a:solidFill>
                              <a:effectLst/>
                              <a:latin typeface="Cambria Math" panose="02040503050406030204" pitchFamily="18" charset="0"/>
                              <a:ea typeface="宋体" pitchFamily="2" charset="-122"/>
                              <a:sym typeface="Symbol" pitchFamily="18" charset="2"/>
                            </a:rPr>
                            <m:t>𝒙</m:t>
                          </m:r>
                        </m:e>
                      </m:d>
                      <m:r>
                        <a:rPr kumimoji="0" lang="en-US" altLang="zh-CN" sz="3600" b="1" i="1" u="none" strike="noStrike" cap="none" normalizeH="0" baseline="0" smtClean="0">
                          <a:ln>
                            <a:noFill/>
                          </a:ln>
                          <a:solidFill>
                            <a:schemeClr val="tx1"/>
                          </a:solidFill>
                          <a:effectLst/>
                          <a:latin typeface="Cambria Math" panose="02040503050406030204" pitchFamily="18" charset="0"/>
                          <a:ea typeface="宋体" pitchFamily="2" charset="-122"/>
                          <a:sym typeface="Symbol" pitchFamily="18" charset="2"/>
                        </a:rPr>
                        <m:t>=</m:t>
                      </m:r>
                      <m:d>
                        <m:dPr>
                          <m:begChr m:val="{"/>
                          <m:endChr m:val=""/>
                          <m:ctrlPr>
                            <a:rPr kumimoji="0" lang="en-US" altLang="zh-CN" sz="3600" b="1" i="1" u="none" strike="noStrike" cap="none" normalizeH="0" baseline="0" smtClean="0">
                              <a:ln>
                                <a:noFill/>
                              </a:ln>
                              <a:solidFill>
                                <a:schemeClr val="tx1"/>
                              </a:solidFill>
                              <a:effectLst/>
                              <a:latin typeface="Cambria Math" panose="02040503050406030204" pitchFamily="18" charset="0"/>
                              <a:ea typeface="宋体" pitchFamily="2" charset="-122"/>
                              <a:sym typeface="Symbol" pitchFamily="18" charset="2"/>
                            </a:rPr>
                          </m:ctrlPr>
                        </m:dPr>
                        <m:e>
                          <m:m>
                            <m:mPr>
                              <m:mcs>
                                <m:mc>
                                  <m:mcPr>
                                    <m:count m:val="1"/>
                                    <m:mcJc m:val="center"/>
                                  </m:mcPr>
                                </m:mc>
                              </m:mcs>
                              <m:ctrlPr>
                                <a:rPr kumimoji="0" lang="en-US" altLang="zh-CN" sz="3600" b="1" i="1" u="none" strike="noStrike" cap="none" normalizeH="0" baseline="0" smtClean="0">
                                  <a:ln>
                                    <a:noFill/>
                                  </a:ln>
                                  <a:solidFill>
                                    <a:schemeClr val="tx1"/>
                                  </a:solidFill>
                                  <a:effectLst/>
                                  <a:latin typeface="Cambria Math" panose="02040503050406030204" pitchFamily="18" charset="0"/>
                                  <a:ea typeface="宋体" pitchFamily="2" charset="-122"/>
                                  <a:sym typeface="Symbol" pitchFamily="18" charset="2"/>
                                </a:rPr>
                              </m:ctrlPr>
                            </m:mPr>
                            <m:mr>
                              <m:e>
                                <m:r>
                                  <m:rPr>
                                    <m:brk m:alnAt="7"/>
                                  </m:rPr>
                                  <a:rPr kumimoji="0" lang="en-US" altLang="zh-CN" sz="3600" b="1" i="1" u="none" strike="noStrike" cap="none" normalizeH="0" baseline="0" smtClean="0">
                                    <a:ln>
                                      <a:noFill/>
                                    </a:ln>
                                    <a:solidFill>
                                      <a:schemeClr val="tx1"/>
                                    </a:solidFill>
                                    <a:effectLst/>
                                    <a:latin typeface="Cambria Math" panose="02040503050406030204" pitchFamily="18" charset="0"/>
                                    <a:ea typeface="宋体" pitchFamily="2" charset="-122"/>
                                    <a:sym typeface="Symbol" pitchFamily="18" charset="2"/>
                                  </a:rPr>
                                  <m:t>𝟏</m:t>
                                </m:r>
                                <m:r>
                                  <a:rPr kumimoji="0" lang="en-US" altLang="zh-CN" sz="3600" b="1" i="1" u="none" strike="noStrike" cap="none" normalizeH="0" baseline="0" smtClean="0">
                                    <a:ln>
                                      <a:noFill/>
                                    </a:ln>
                                    <a:solidFill>
                                      <a:schemeClr val="tx1"/>
                                    </a:solidFill>
                                    <a:effectLst/>
                                    <a:latin typeface="Cambria Math" panose="02040503050406030204" pitchFamily="18" charset="0"/>
                                    <a:ea typeface="宋体" pitchFamily="2" charset="-122"/>
                                    <a:sym typeface="Symbol" pitchFamily="18" charset="2"/>
                                  </a:rPr>
                                  <m:t>,  </m:t>
                                </m:r>
                                <m:r>
                                  <a:rPr lang="zh-CN" altLang="en-US" sz="3600" i="1" smtClean="0">
                                    <a:solidFill>
                                      <a:srgbClr val="00B0F0"/>
                                    </a:solidFill>
                                    <a:latin typeface="Cambria Math" panose="02040503050406030204" pitchFamily="18" charset="0"/>
                                    <a:ea typeface="宋体" pitchFamily="2" charset="-122"/>
                                  </a:rPr>
                                  <m:t>非</m:t>
                                </m:r>
                                <m:r>
                                  <m:rPr>
                                    <m:brk m:alnAt="7"/>
                                  </m:rPr>
                                  <a:rPr lang="zh-CN" altLang="en-US" sz="3600" i="1">
                                    <a:solidFill>
                                      <a:schemeClr val="tx1"/>
                                    </a:solidFill>
                                    <a:latin typeface="Cambria Math" panose="02040503050406030204" pitchFamily="18" charset="0"/>
                                    <a:ea typeface="宋体" pitchFamily="2" charset="-122"/>
                                  </a:rPr>
                                  <m:t>人</m:t>
                                </m:r>
                                <m:r>
                                  <a:rPr lang="zh-CN" altLang="en-US" sz="3600" i="1">
                                    <a:solidFill>
                                      <a:schemeClr val="tx1"/>
                                    </a:solidFill>
                                    <a:latin typeface="Cambria Math" panose="02040503050406030204" pitchFamily="18" charset="0"/>
                                    <a:ea typeface="宋体" pitchFamily="2" charset="-122"/>
                                  </a:rPr>
                                  <m:t>脸</m:t>
                                </m:r>
                              </m:e>
                            </m:mr>
                            <m:mr>
                              <m:e>
                                <m:r>
                                  <a:rPr kumimoji="0" lang="en-US" altLang="zh-CN" sz="3600" b="1" i="1" u="none" strike="noStrike" cap="none" normalizeH="0" baseline="0" smtClean="0">
                                    <a:ln>
                                      <a:noFill/>
                                    </a:ln>
                                    <a:solidFill>
                                      <a:schemeClr val="tx1"/>
                                    </a:solidFill>
                                    <a:effectLst/>
                                    <a:latin typeface="Cambria Math" panose="02040503050406030204" pitchFamily="18" charset="0"/>
                                    <a:ea typeface="宋体" pitchFamily="2" charset="-122"/>
                                    <a:sym typeface="Symbol" pitchFamily="18" charset="2"/>
                                  </a:rPr>
                                  <m:t>𝟎</m:t>
                                </m:r>
                                <m:r>
                                  <a:rPr kumimoji="0" lang="en-US" altLang="zh-CN" sz="3600" b="1" i="1" u="none" strike="noStrike" cap="none" normalizeH="0" baseline="0" smtClean="0">
                                    <a:ln>
                                      <a:noFill/>
                                    </a:ln>
                                    <a:solidFill>
                                      <a:schemeClr val="tx1"/>
                                    </a:solidFill>
                                    <a:effectLst/>
                                    <a:latin typeface="Cambria Math" panose="02040503050406030204" pitchFamily="18" charset="0"/>
                                    <a:ea typeface="宋体" pitchFamily="2" charset="-122"/>
                                    <a:sym typeface="Symbol" pitchFamily="18" charset="2"/>
                                  </a:rPr>
                                  <m:t>,  </m:t>
                                </m:r>
                                <m:r>
                                  <a:rPr lang="zh-CN" altLang="en-US" sz="3600" i="1">
                                    <a:solidFill>
                                      <a:schemeClr val="tx1"/>
                                    </a:solidFill>
                                    <a:latin typeface="Cambria Math" panose="02040503050406030204" pitchFamily="18" charset="0"/>
                                    <a:ea typeface="宋体" pitchFamily="2" charset="-122"/>
                                  </a:rPr>
                                  <m:t>非人脸</m:t>
                                </m:r>
                              </m:e>
                            </m:mr>
                          </m:m>
                        </m:e>
                      </m:d>
                    </m:oMath>
                  </m:oMathPara>
                </a14:m>
                <a:endParaRPr kumimoji="0" lang="zh-CN" altLang="en-US" sz="3600" b="1" i="0" u="none" strike="noStrike" cap="none" normalizeH="0" baseline="0" dirty="0">
                  <a:ln>
                    <a:noFill/>
                  </a:ln>
                  <a:solidFill>
                    <a:schemeClr val="tx1"/>
                  </a:solidFill>
                  <a:effectLst/>
                  <a:latin typeface="Arial" charset="0"/>
                  <a:ea typeface="宋体" pitchFamily="2" charset="-122"/>
                  <a:sym typeface="Symbol" pitchFamily="18" charset="2"/>
                </a:endParaRPr>
              </a:p>
            </p:txBody>
          </p:sp>
        </mc:Choice>
        <mc:Fallback xmlns="">
          <p:sp>
            <p:nvSpPr>
              <p:cNvPr id="2" name="矩形: 圆角 1">
                <a:extLst>
                  <a:ext uri="{FF2B5EF4-FFF2-40B4-BE49-F238E27FC236}">
                    <a16:creationId xmlns:a16="http://schemas.microsoft.com/office/drawing/2014/main" id="{4D0D4A2A-7691-4584-B204-30A7C4188627}"/>
                  </a:ext>
                </a:extLst>
              </p:cNvPr>
              <p:cNvSpPr>
                <a:spLocks noRot="1" noChangeAspect="1" noMove="1" noResize="1" noEditPoints="1" noAdjustHandles="1" noChangeArrowheads="1" noChangeShapeType="1" noTextEdit="1"/>
              </p:cNvSpPr>
              <p:nvPr/>
            </p:nvSpPr>
            <p:spPr bwMode="auto">
              <a:xfrm>
                <a:off x="2214336" y="5027109"/>
                <a:ext cx="6708556" cy="1724297"/>
              </a:xfrm>
              <a:prstGeom prst="roundRect">
                <a:avLst/>
              </a:prstGeom>
              <a:blipFill>
                <a:blip r:embed="rId4"/>
                <a:stretch>
                  <a:fillRect/>
                </a:stretch>
              </a:blipFill>
              <a:ln>
                <a:headEnd type="none" w="med" len="med"/>
                <a:tailEnd type="none" w="med" len="med"/>
              </a:ln>
            </p:spPr>
            <p:txBody>
              <a:bodyPr/>
              <a:lstStyle/>
              <a:p>
                <a:r>
                  <a:rPr lang="zh-CN" altLang="en-US">
                    <a:noFill/>
                  </a:rPr>
                  <a:t> </a:t>
                </a:r>
              </a:p>
            </p:txBody>
          </p:sp>
        </mc:Fallback>
      </mc:AlternateContent>
      <p:pic>
        <p:nvPicPr>
          <p:cNvPr id="9" name="Picture 3" descr="D:\tet.bmp">
            <a:extLst>
              <a:ext uri="{FF2B5EF4-FFF2-40B4-BE49-F238E27FC236}">
                <a16:creationId xmlns:a16="http://schemas.microsoft.com/office/drawing/2014/main" id="{4D09CAC4-2802-4C96-985C-9722049DDA62}"/>
              </a:ext>
            </a:extLst>
          </p:cNvPr>
          <p:cNvPicPr>
            <a:picLocks noChangeAspect="1" noChangeArrowheads="1"/>
          </p:cNvPicPr>
          <p:nvPr/>
        </p:nvPicPr>
        <p:blipFill>
          <a:blip r:embed="rId5" cstate="print"/>
          <a:srcRect/>
          <a:stretch>
            <a:fillRect/>
          </a:stretch>
        </p:blipFill>
        <p:spPr bwMode="auto">
          <a:xfrm>
            <a:off x="8563689" y="403126"/>
            <a:ext cx="1909854" cy="2121082"/>
          </a:xfrm>
          <a:prstGeom prst="rect">
            <a:avLst/>
          </a:prstGeom>
          <a:noFill/>
          <a:ln w="9525">
            <a:noFill/>
            <a:miter lim="800000"/>
            <a:headEnd/>
            <a:tailEnd/>
          </a:ln>
        </p:spPr>
      </p:pic>
    </p:spTree>
    <p:extLst>
      <p:ext uri="{BB962C8B-B14F-4D97-AF65-F5344CB8AC3E}">
        <p14:creationId xmlns:p14="http://schemas.microsoft.com/office/powerpoint/2010/main" val="311761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5D0398D-94B3-4788-9180-EA7A2EAD8D57}"/>
              </a:ext>
            </a:extLst>
          </p:cNvPr>
          <p:cNvSpPr>
            <a:spLocks noGrp="1"/>
          </p:cNvSpPr>
          <p:nvPr>
            <p:ph type="title"/>
          </p:nvPr>
        </p:nvSpPr>
        <p:spPr/>
        <p:txBody>
          <a:bodyPr/>
          <a:lstStyle/>
          <a:p>
            <a:r>
              <a:rPr lang="zh-CN" altLang="en-US"/>
              <a:t>人脸检测发展历史</a:t>
            </a:r>
            <a:endParaRPr lang="zh-CN" altLang="en-US" dirty="0"/>
          </a:p>
        </p:txBody>
      </p:sp>
      <p:sp>
        <p:nvSpPr>
          <p:cNvPr id="3" name="内容占位符 2">
            <a:extLst>
              <a:ext uri="{FF2B5EF4-FFF2-40B4-BE49-F238E27FC236}">
                <a16:creationId xmlns:a16="http://schemas.microsoft.com/office/drawing/2014/main" id="{7BC64598-68C5-4589-8E10-11EE57D0E654}"/>
              </a:ext>
            </a:extLst>
          </p:cNvPr>
          <p:cNvSpPr>
            <a:spLocks noGrp="1"/>
          </p:cNvSpPr>
          <p:nvPr>
            <p:ph idx="1"/>
          </p:nvPr>
        </p:nvSpPr>
        <p:spPr/>
        <p:txBody>
          <a:bodyPr/>
          <a:lstStyle/>
          <a:p>
            <a:r>
              <a:rPr lang="zh-CN" altLang="en-US" dirty="0"/>
              <a:t>发展历程</a:t>
            </a:r>
          </a:p>
        </p:txBody>
      </p:sp>
      <p:sp>
        <p:nvSpPr>
          <p:cNvPr id="4" name="灯片编号占位符 3">
            <a:extLst>
              <a:ext uri="{FF2B5EF4-FFF2-40B4-BE49-F238E27FC236}">
                <a16:creationId xmlns:a16="http://schemas.microsoft.com/office/drawing/2014/main" id="{94EB6051-E11B-455D-B6B4-1CEF8C65DAA6}"/>
              </a:ext>
            </a:extLst>
          </p:cNvPr>
          <p:cNvSpPr>
            <a:spLocks noGrp="1"/>
          </p:cNvSpPr>
          <p:nvPr>
            <p:ph type="sldNum" sz="quarter" idx="11"/>
          </p:nvPr>
        </p:nvSpPr>
        <p:spPr/>
        <p:txBody>
          <a:bodyPr/>
          <a:lstStyle/>
          <a:p>
            <a:pPr defTabSz="893399">
              <a:defRPr/>
            </a:pPr>
            <a:fld id="{F0DCA781-2C6F-4150-84D4-E012765ECB09}" type="slidenum">
              <a:rPr lang="en-US" altLang="zh-CN">
                <a:solidFill>
                  <a:srgbClr val="000000"/>
                </a:solidFill>
                <a:sym typeface="Symbol" pitchFamily="18" charset="2"/>
              </a:rPr>
              <a:pPr defTabSz="893399">
                <a:defRPr/>
              </a:pPr>
              <a:t>16</a:t>
            </a:fld>
            <a:endParaRPr lang="en-US" altLang="zh-CN" dirty="0">
              <a:solidFill>
                <a:srgbClr val="000000"/>
              </a:solidFill>
              <a:sym typeface="Symbol" pitchFamily="18" charset="2"/>
            </a:endParaRPr>
          </a:p>
        </p:txBody>
      </p:sp>
      <p:sp>
        <p:nvSpPr>
          <p:cNvPr id="7" name="箭头: 燕尾形 6">
            <a:extLst>
              <a:ext uri="{FF2B5EF4-FFF2-40B4-BE49-F238E27FC236}">
                <a16:creationId xmlns:a16="http://schemas.microsoft.com/office/drawing/2014/main" id="{A206734C-BD07-4851-BF7C-E014EB3F99CE}"/>
              </a:ext>
            </a:extLst>
          </p:cNvPr>
          <p:cNvSpPr/>
          <p:nvPr/>
        </p:nvSpPr>
        <p:spPr>
          <a:xfrm>
            <a:off x="6975827" y="3446559"/>
            <a:ext cx="3972989" cy="436520"/>
          </a:xfrm>
          <a:prstGeom prst="notched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3399"/>
            <a:endParaRPr lang="zh-CN" altLang="en-US" sz="1759">
              <a:solidFill>
                <a:srgbClr val="FFFFFF"/>
              </a:solidFill>
              <a:latin typeface="Arial"/>
              <a:ea typeface="宋体"/>
            </a:endParaRPr>
          </a:p>
        </p:txBody>
      </p:sp>
      <p:sp>
        <p:nvSpPr>
          <p:cNvPr id="8" name="箭头: V 形 7">
            <a:extLst>
              <a:ext uri="{FF2B5EF4-FFF2-40B4-BE49-F238E27FC236}">
                <a16:creationId xmlns:a16="http://schemas.microsoft.com/office/drawing/2014/main" id="{752836BE-BC91-4CD1-AC6E-3226C6DA1EC4}"/>
              </a:ext>
            </a:extLst>
          </p:cNvPr>
          <p:cNvSpPr/>
          <p:nvPr/>
        </p:nvSpPr>
        <p:spPr>
          <a:xfrm>
            <a:off x="3400490" y="3555687"/>
            <a:ext cx="3626947" cy="218262"/>
          </a:xfrm>
          <a:prstGeom prst="chevron">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3399"/>
            <a:endParaRPr lang="zh-CN" altLang="en-US" sz="1759">
              <a:solidFill>
                <a:srgbClr val="000000"/>
              </a:solidFill>
              <a:latin typeface="Arial"/>
              <a:ea typeface="宋体"/>
            </a:endParaRPr>
          </a:p>
        </p:txBody>
      </p:sp>
      <p:sp>
        <p:nvSpPr>
          <p:cNvPr id="9" name="箭头: V 形 8">
            <a:extLst>
              <a:ext uri="{FF2B5EF4-FFF2-40B4-BE49-F238E27FC236}">
                <a16:creationId xmlns:a16="http://schemas.microsoft.com/office/drawing/2014/main" id="{3A4BEE4B-7D70-4C87-8C06-1A2CD28C1AAB}"/>
              </a:ext>
            </a:extLst>
          </p:cNvPr>
          <p:cNvSpPr/>
          <p:nvPr/>
        </p:nvSpPr>
        <p:spPr>
          <a:xfrm>
            <a:off x="2203416" y="3555688"/>
            <a:ext cx="1256630" cy="218263"/>
          </a:xfrm>
          <a:prstGeom prst="chevron">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3399"/>
            <a:endParaRPr lang="zh-CN" altLang="en-US" sz="1759">
              <a:solidFill>
                <a:srgbClr val="000000"/>
              </a:solidFill>
              <a:latin typeface="Arial"/>
              <a:ea typeface="宋体"/>
            </a:endParaRPr>
          </a:p>
        </p:txBody>
      </p:sp>
      <p:sp>
        <p:nvSpPr>
          <p:cNvPr id="10" name="箭头: V 形 9">
            <a:extLst>
              <a:ext uri="{FF2B5EF4-FFF2-40B4-BE49-F238E27FC236}">
                <a16:creationId xmlns:a16="http://schemas.microsoft.com/office/drawing/2014/main" id="{B1EB89C6-B8AE-4509-AB1A-DCA58AAB0492}"/>
              </a:ext>
            </a:extLst>
          </p:cNvPr>
          <p:cNvSpPr/>
          <p:nvPr/>
        </p:nvSpPr>
        <p:spPr>
          <a:xfrm>
            <a:off x="932033" y="3555686"/>
            <a:ext cx="1330940" cy="218264"/>
          </a:xfrm>
          <a:prstGeom prst="chevron">
            <a:avLst/>
          </a:prstGeom>
          <a:solidFill>
            <a:srgbClr val="79A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93399"/>
            <a:endParaRPr lang="zh-CN" altLang="en-US" sz="1759">
              <a:solidFill>
                <a:srgbClr val="000000"/>
              </a:solidFill>
              <a:latin typeface="Arial"/>
              <a:ea typeface="宋体"/>
            </a:endParaRPr>
          </a:p>
        </p:txBody>
      </p:sp>
      <p:sp>
        <p:nvSpPr>
          <p:cNvPr id="14" name="文本框 13">
            <a:extLst>
              <a:ext uri="{FF2B5EF4-FFF2-40B4-BE49-F238E27FC236}">
                <a16:creationId xmlns:a16="http://schemas.microsoft.com/office/drawing/2014/main" id="{66DE52CE-ED1C-43E8-910E-39DDEC3018C5}"/>
              </a:ext>
            </a:extLst>
          </p:cNvPr>
          <p:cNvSpPr txBox="1"/>
          <p:nvPr/>
        </p:nvSpPr>
        <p:spPr>
          <a:xfrm>
            <a:off x="2714881" y="5868558"/>
            <a:ext cx="3225544" cy="571306"/>
          </a:xfrm>
          <a:prstGeom prst="rect">
            <a:avLst/>
          </a:prstGeom>
          <a:noFill/>
          <a:ln w="19050">
            <a:solidFill>
              <a:schemeClr val="tx1"/>
            </a:solidFill>
          </a:ln>
        </p:spPr>
        <p:txBody>
          <a:bodyPr wrap="square" rtlCol="0">
            <a:spAutoFit/>
          </a:bodyPr>
          <a:lstStyle/>
          <a:p>
            <a:pPr algn="ctr" defTabSz="893399"/>
            <a:r>
              <a:rPr lang="zh-CN" altLang="en-US" sz="1563" dirty="0">
                <a:solidFill>
                  <a:srgbClr val="00007D">
                    <a:lumMod val="25000"/>
                  </a:srgbClr>
                </a:solidFill>
                <a:latin typeface="Times New Roman" panose="02020603050405020304" pitchFamily="18" charset="0"/>
                <a:cs typeface="Times New Roman" panose="02020603050405020304" pitchFamily="18" charset="0"/>
              </a:rPr>
              <a:t>快速发展（</a:t>
            </a:r>
            <a:r>
              <a:rPr lang="en-US" altLang="zh-CN" sz="1563" dirty="0">
                <a:solidFill>
                  <a:srgbClr val="00007D">
                    <a:lumMod val="25000"/>
                  </a:srgbClr>
                </a:solidFill>
                <a:latin typeface="Times New Roman" panose="02020603050405020304" pitchFamily="18" charset="0"/>
                <a:cs typeface="Times New Roman" panose="02020603050405020304" pitchFamily="18" charset="0"/>
              </a:rPr>
              <a:t>2001~2014</a:t>
            </a:r>
            <a:r>
              <a:rPr lang="zh-CN" altLang="en-US" sz="1563" dirty="0">
                <a:solidFill>
                  <a:srgbClr val="00007D">
                    <a:lumMod val="25000"/>
                  </a:srgbClr>
                </a:solidFill>
                <a:latin typeface="Times New Roman" panose="02020603050405020304" pitchFamily="18" charset="0"/>
                <a:cs typeface="Times New Roman" panose="02020603050405020304" pitchFamily="18" charset="0"/>
              </a:rPr>
              <a:t>）</a:t>
            </a:r>
            <a:endParaRPr lang="en-US" altLang="zh-CN" sz="1563" dirty="0">
              <a:solidFill>
                <a:srgbClr val="00007D">
                  <a:lumMod val="25000"/>
                </a:srgbClr>
              </a:solidFill>
              <a:latin typeface="Times New Roman" panose="02020603050405020304" pitchFamily="18" charset="0"/>
              <a:cs typeface="Times New Roman" panose="02020603050405020304" pitchFamily="18" charset="0"/>
            </a:endParaRPr>
          </a:p>
          <a:p>
            <a:pPr algn="ctr" defTabSz="893399"/>
            <a:r>
              <a:rPr lang="zh-CN" altLang="en-US" sz="1563" dirty="0">
                <a:solidFill>
                  <a:srgbClr val="000000"/>
                </a:solidFill>
              </a:rPr>
              <a:t>基于手工特征和非深度模型的方法</a:t>
            </a:r>
            <a:endParaRPr lang="en-US" altLang="zh-CN" sz="1563" dirty="0">
              <a:solidFill>
                <a:srgbClr val="00007D">
                  <a:lumMod val="25000"/>
                </a:srgbClr>
              </a:solidFill>
              <a:latin typeface="Times New Roman" panose="02020603050405020304" pitchFamily="18" charset="0"/>
              <a:cs typeface="Times New Roman" panose="02020603050405020304" pitchFamily="18" charset="0"/>
            </a:endParaRPr>
          </a:p>
        </p:txBody>
      </p:sp>
      <p:sp>
        <p:nvSpPr>
          <p:cNvPr id="15" name="文本框 14">
            <a:extLst>
              <a:ext uri="{FF2B5EF4-FFF2-40B4-BE49-F238E27FC236}">
                <a16:creationId xmlns:a16="http://schemas.microsoft.com/office/drawing/2014/main" id="{E6EF11D1-BE65-4630-9EE2-743A20DF1359}"/>
              </a:ext>
            </a:extLst>
          </p:cNvPr>
          <p:cNvSpPr txBox="1"/>
          <p:nvPr/>
        </p:nvSpPr>
        <p:spPr>
          <a:xfrm>
            <a:off x="1723638" y="3861706"/>
            <a:ext cx="1912098" cy="811856"/>
          </a:xfrm>
          <a:prstGeom prst="rect">
            <a:avLst/>
          </a:prstGeom>
          <a:noFill/>
          <a:ln w="19050">
            <a:solidFill>
              <a:schemeClr val="tx1"/>
            </a:solidFill>
          </a:ln>
        </p:spPr>
        <p:txBody>
          <a:bodyPr wrap="square" rtlCol="0">
            <a:spAutoFit/>
          </a:bodyPr>
          <a:lstStyle/>
          <a:p>
            <a:pPr defTabSz="893399"/>
            <a:r>
              <a:rPr lang="zh-CN" altLang="en-US" sz="1563" dirty="0">
                <a:solidFill>
                  <a:srgbClr val="00007D">
                    <a:lumMod val="25000"/>
                  </a:srgbClr>
                </a:solidFill>
                <a:latin typeface="Times New Roman" panose="02020603050405020304" pitchFamily="18" charset="0"/>
                <a:cs typeface="Times New Roman" panose="02020603050405020304" pitchFamily="18" charset="0"/>
              </a:rPr>
              <a:t>方兴未艾（</a:t>
            </a:r>
            <a:r>
              <a:rPr lang="en-US" altLang="zh-CN" sz="1563" dirty="0">
                <a:solidFill>
                  <a:srgbClr val="00007D">
                    <a:lumMod val="25000"/>
                  </a:srgbClr>
                </a:solidFill>
                <a:latin typeface="Times New Roman" panose="02020603050405020304" pitchFamily="18" charset="0"/>
                <a:cs typeface="Times New Roman" panose="02020603050405020304" pitchFamily="18" charset="0"/>
              </a:rPr>
              <a:t>1990s</a:t>
            </a:r>
            <a:r>
              <a:rPr lang="zh-CN" altLang="en-US" sz="1563" dirty="0">
                <a:solidFill>
                  <a:srgbClr val="00007D">
                    <a:lumMod val="25000"/>
                  </a:srgbClr>
                </a:solidFill>
                <a:latin typeface="Times New Roman" panose="02020603050405020304" pitchFamily="18" charset="0"/>
                <a:cs typeface="Times New Roman" panose="02020603050405020304" pitchFamily="18" charset="0"/>
              </a:rPr>
              <a:t>）</a:t>
            </a:r>
            <a:endParaRPr lang="en-US" altLang="zh-CN" sz="1563" dirty="0">
              <a:solidFill>
                <a:srgbClr val="00007D">
                  <a:lumMod val="25000"/>
                </a:srgbClr>
              </a:solidFill>
              <a:latin typeface="Times New Roman" panose="02020603050405020304" pitchFamily="18" charset="0"/>
              <a:cs typeface="Times New Roman" panose="02020603050405020304" pitchFamily="18" charset="0"/>
            </a:endParaRPr>
          </a:p>
          <a:p>
            <a:pPr marL="279187" indent="-279187" defTabSz="893399">
              <a:buFont typeface="Arial" panose="020B0604020202020204" pitchFamily="34" charset="0"/>
              <a:buChar char="•"/>
            </a:pPr>
            <a:r>
              <a:rPr lang="zh-CN" altLang="en-US" sz="1563" dirty="0">
                <a:solidFill>
                  <a:srgbClr val="00007D">
                    <a:lumMod val="25000"/>
                  </a:srgbClr>
                </a:solidFill>
                <a:latin typeface="Times New Roman" panose="02020603050405020304" pitchFamily="18" charset="0"/>
                <a:cs typeface="Times New Roman" panose="02020603050405020304" pitchFamily="18" charset="0"/>
              </a:rPr>
              <a:t>基于图像的方法</a:t>
            </a:r>
            <a:endParaRPr lang="en-US" altLang="zh-CN" sz="1563" dirty="0">
              <a:solidFill>
                <a:srgbClr val="00007D">
                  <a:lumMod val="25000"/>
                </a:srgbClr>
              </a:solidFill>
              <a:latin typeface="Times New Roman" panose="02020603050405020304" pitchFamily="18" charset="0"/>
              <a:cs typeface="Times New Roman" panose="02020603050405020304" pitchFamily="18" charset="0"/>
            </a:endParaRPr>
          </a:p>
          <a:p>
            <a:pPr marL="279187" indent="-279187" defTabSz="893399">
              <a:buFont typeface="Arial" panose="020B0604020202020204" pitchFamily="34" charset="0"/>
              <a:buChar char="•"/>
            </a:pPr>
            <a:r>
              <a:rPr lang="zh-CN" altLang="en-US" sz="1563" dirty="0">
                <a:solidFill>
                  <a:srgbClr val="00007D">
                    <a:lumMod val="25000"/>
                  </a:srgbClr>
                </a:solidFill>
                <a:latin typeface="Times New Roman" panose="02020603050405020304" pitchFamily="18" charset="0"/>
                <a:cs typeface="Times New Roman" panose="02020603050405020304" pitchFamily="18" charset="0"/>
              </a:rPr>
              <a:t>基于特征的方法</a:t>
            </a:r>
            <a:endParaRPr lang="en-US" altLang="zh-CN" sz="1563" dirty="0">
              <a:solidFill>
                <a:srgbClr val="00007D">
                  <a:lumMod val="25000"/>
                </a:srgbClr>
              </a:solidFill>
              <a:latin typeface="Times New Roman" panose="02020603050405020304" pitchFamily="18" charset="0"/>
              <a:cs typeface="Times New Roman" panose="02020603050405020304" pitchFamily="18" charset="0"/>
            </a:endParaRPr>
          </a:p>
        </p:txBody>
      </p:sp>
      <p:sp>
        <p:nvSpPr>
          <p:cNvPr id="16" name="文本框 15">
            <a:extLst>
              <a:ext uri="{FF2B5EF4-FFF2-40B4-BE49-F238E27FC236}">
                <a16:creationId xmlns:a16="http://schemas.microsoft.com/office/drawing/2014/main" id="{588E3AD3-774F-48F6-99D4-3DDE28DC2932}"/>
              </a:ext>
            </a:extLst>
          </p:cNvPr>
          <p:cNvSpPr txBox="1"/>
          <p:nvPr/>
        </p:nvSpPr>
        <p:spPr>
          <a:xfrm>
            <a:off x="1931211" y="1981933"/>
            <a:ext cx="1625905" cy="330756"/>
          </a:xfrm>
          <a:prstGeom prst="rect">
            <a:avLst/>
          </a:prstGeom>
          <a:noFill/>
        </p:spPr>
        <p:txBody>
          <a:bodyPr wrap="square" rtlCol="0">
            <a:spAutoFit/>
          </a:bodyPr>
          <a:lstStyle/>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1998</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，采用</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CNN</a:t>
            </a:r>
          </a:p>
        </p:txBody>
      </p:sp>
      <p:cxnSp>
        <p:nvCxnSpPr>
          <p:cNvPr id="17" name="直接箭头连接符 16">
            <a:extLst>
              <a:ext uri="{FF2B5EF4-FFF2-40B4-BE49-F238E27FC236}">
                <a16:creationId xmlns:a16="http://schemas.microsoft.com/office/drawing/2014/main" id="{E89E709E-6115-4C33-ACA2-9D233657F4A0}"/>
              </a:ext>
            </a:extLst>
          </p:cNvPr>
          <p:cNvCxnSpPr>
            <a:cxnSpLocks/>
          </p:cNvCxnSpPr>
          <p:nvPr/>
        </p:nvCxnSpPr>
        <p:spPr>
          <a:xfrm flipV="1">
            <a:off x="3110231" y="2272422"/>
            <a:ext cx="0" cy="1382417"/>
          </a:xfrm>
          <a:prstGeom prst="straightConnector1">
            <a:avLst/>
          </a:prstGeom>
          <a:ln w="38100">
            <a:solidFill>
              <a:schemeClr val="bg2">
                <a:lumMod val="40000"/>
                <a:lumOff val="60000"/>
              </a:schemeClr>
            </a:solidFill>
            <a:prstDash val="sysDot"/>
            <a:headEnd type="oval" w="med" len="med"/>
            <a:tailEnd type="stealth" w="med" len="lg"/>
          </a:ln>
          <a:effectLst/>
        </p:spPr>
        <p:style>
          <a:lnRef idx="3">
            <a:schemeClr val="accent5"/>
          </a:lnRef>
          <a:fillRef idx="0">
            <a:schemeClr val="accent5"/>
          </a:fillRef>
          <a:effectRef idx="2">
            <a:schemeClr val="accent5"/>
          </a:effectRef>
          <a:fontRef idx="minor">
            <a:schemeClr val="tx1"/>
          </a:fontRef>
        </p:style>
      </p:cxnSp>
      <p:cxnSp>
        <p:nvCxnSpPr>
          <p:cNvPr id="23" name="直接连接符 22">
            <a:extLst>
              <a:ext uri="{FF2B5EF4-FFF2-40B4-BE49-F238E27FC236}">
                <a16:creationId xmlns:a16="http://schemas.microsoft.com/office/drawing/2014/main" id="{4AF132F7-325D-449C-AEA5-ECCBA50BB8A6}"/>
              </a:ext>
            </a:extLst>
          </p:cNvPr>
          <p:cNvCxnSpPr>
            <a:cxnSpLocks/>
          </p:cNvCxnSpPr>
          <p:nvPr/>
        </p:nvCxnSpPr>
        <p:spPr>
          <a:xfrm>
            <a:off x="3463808" y="3142298"/>
            <a:ext cx="0" cy="389926"/>
          </a:xfrm>
          <a:prstGeom prst="line">
            <a:avLst/>
          </a:prstGeom>
          <a:ln w="38100">
            <a:solidFill>
              <a:srgbClr val="B482DA"/>
            </a:solidFill>
          </a:ln>
          <a:effectLst/>
        </p:spPr>
        <p:style>
          <a:lnRef idx="3">
            <a:schemeClr val="accent5"/>
          </a:lnRef>
          <a:fillRef idx="0">
            <a:schemeClr val="accent5"/>
          </a:fillRef>
          <a:effectRef idx="2">
            <a:schemeClr val="accent5"/>
          </a:effectRef>
          <a:fontRef idx="minor">
            <a:schemeClr val="tx1"/>
          </a:fontRef>
        </p:style>
      </p:cxnSp>
      <p:cxnSp>
        <p:nvCxnSpPr>
          <p:cNvPr id="32" name="直接箭头连接符 31">
            <a:extLst>
              <a:ext uri="{FF2B5EF4-FFF2-40B4-BE49-F238E27FC236}">
                <a16:creationId xmlns:a16="http://schemas.microsoft.com/office/drawing/2014/main" id="{96032436-9036-4CD5-8491-9E8C6058A829}"/>
              </a:ext>
            </a:extLst>
          </p:cNvPr>
          <p:cNvCxnSpPr>
            <a:cxnSpLocks/>
          </p:cNvCxnSpPr>
          <p:nvPr/>
        </p:nvCxnSpPr>
        <p:spPr>
          <a:xfrm>
            <a:off x="6726091" y="3657394"/>
            <a:ext cx="0" cy="1532292"/>
          </a:xfrm>
          <a:prstGeom prst="straightConnector1">
            <a:avLst/>
          </a:prstGeom>
          <a:ln w="38100">
            <a:solidFill>
              <a:schemeClr val="bg2">
                <a:lumMod val="40000"/>
                <a:lumOff val="60000"/>
              </a:schemeClr>
            </a:solidFill>
            <a:prstDash val="sysDot"/>
            <a:headEnd type="oval" w="med" len="med"/>
            <a:tailEnd type="stealth" w="med" len="lg"/>
          </a:ln>
          <a:effectLst/>
        </p:spPr>
        <p:style>
          <a:lnRef idx="3">
            <a:schemeClr val="accent5"/>
          </a:lnRef>
          <a:fillRef idx="0">
            <a:schemeClr val="accent5"/>
          </a:fillRef>
          <a:effectRef idx="2">
            <a:schemeClr val="accent5"/>
          </a:effectRef>
          <a:fontRef idx="minor">
            <a:schemeClr val="tx1"/>
          </a:fontRef>
        </p:style>
      </p:cxnSp>
      <p:sp>
        <p:nvSpPr>
          <p:cNvPr id="40" name="文本框 39">
            <a:extLst>
              <a:ext uri="{FF2B5EF4-FFF2-40B4-BE49-F238E27FC236}">
                <a16:creationId xmlns:a16="http://schemas.microsoft.com/office/drawing/2014/main" id="{3FC7DD68-F345-4387-83B6-02DE4F2148B6}"/>
              </a:ext>
            </a:extLst>
          </p:cNvPr>
          <p:cNvSpPr txBox="1"/>
          <p:nvPr/>
        </p:nvSpPr>
        <p:spPr>
          <a:xfrm>
            <a:off x="3881240" y="1900345"/>
            <a:ext cx="2134929" cy="571306"/>
          </a:xfrm>
          <a:prstGeom prst="rect">
            <a:avLst/>
          </a:prstGeom>
          <a:noFill/>
        </p:spPr>
        <p:txBody>
          <a:bodyPr wrap="square" rtlCol="0">
            <a:spAutoFit/>
          </a:bodyPr>
          <a:lstStyle/>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2005</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Vector Boosting</a:t>
            </a:r>
          </a:p>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2005</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Soft Cascade</a:t>
            </a:r>
          </a:p>
        </p:txBody>
      </p:sp>
      <p:cxnSp>
        <p:nvCxnSpPr>
          <p:cNvPr id="41" name="直接箭头连接符 40">
            <a:extLst>
              <a:ext uri="{FF2B5EF4-FFF2-40B4-BE49-F238E27FC236}">
                <a16:creationId xmlns:a16="http://schemas.microsoft.com/office/drawing/2014/main" id="{AC87022B-953D-4318-80FC-B352721A6891}"/>
              </a:ext>
            </a:extLst>
          </p:cNvPr>
          <p:cNvCxnSpPr>
            <a:cxnSpLocks/>
          </p:cNvCxnSpPr>
          <p:nvPr/>
        </p:nvCxnSpPr>
        <p:spPr>
          <a:xfrm flipV="1">
            <a:off x="4643223" y="2457553"/>
            <a:ext cx="0" cy="1197341"/>
          </a:xfrm>
          <a:prstGeom prst="straightConnector1">
            <a:avLst/>
          </a:prstGeom>
          <a:ln w="38100">
            <a:solidFill>
              <a:schemeClr val="bg2">
                <a:lumMod val="40000"/>
                <a:lumOff val="60000"/>
              </a:schemeClr>
            </a:solidFill>
            <a:prstDash val="sysDot"/>
            <a:headEnd type="oval" w="med" len="med"/>
            <a:tailEnd type="stealth" w="med" len="lg"/>
          </a:ln>
          <a:effectLst/>
        </p:spPr>
        <p:style>
          <a:lnRef idx="3">
            <a:schemeClr val="accent5"/>
          </a:lnRef>
          <a:fillRef idx="0">
            <a:schemeClr val="accent5"/>
          </a:fillRef>
          <a:effectRef idx="2">
            <a:schemeClr val="accent5"/>
          </a:effectRef>
          <a:fontRef idx="minor">
            <a:schemeClr val="tx1"/>
          </a:fontRef>
        </p:style>
      </p:cxnSp>
      <p:sp>
        <p:nvSpPr>
          <p:cNvPr id="24" name="文本框 23">
            <a:extLst>
              <a:ext uri="{FF2B5EF4-FFF2-40B4-BE49-F238E27FC236}">
                <a16:creationId xmlns:a16="http://schemas.microsoft.com/office/drawing/2014/main" id="{054255CC-06D0-4556-AA3F-710E5B0633D7}"/>
              </a:ext>
            </a:extLst>
          </p:cNvPr>
          <p:cNvSpPr txBox="1"/>
          <p:nvPr/>
        </p:nvSpPr>
        <p:spPr>
          <a:xfrm>
            <a:off x="2762461" y="2807930"/>
            <a:ext cx="1683666" cy="332848"/>
          </a:xfrm>
          <a:prstGeom prst="rect">
            <a:avLst/>
          </a:prstGeom>
          <a:solidFill>
            <a:srgbClr val="E1CCF0"/>
          </a:solidFill>
          <a:effectLst/>
        </p:spPr>
        <p:txBody>
          <a:bodyPr wrap="none" rtlCol="0">
            <a:spAutoFit/>
          </a:bodyPr>
          <a:lstStyle/>
          <a:p>
            <a:pPr defTabSz="893399"/>
            <a:r>
              <a:rPr lang="en-US" altLang="zh-CN" sz="1563" dirty="0">
                <a:solidFill>
                  <a:srgbClr val="000000"/>
                </a:solidFill>
                <a:latin typeface="Times New Roman" panose="02020603050405020304" pitchFamily="18" charset="0"/>
                <a:cs typeface="Times New Roman" panose="02020603050405020304" pitchFamily="18" charset="0"/>
              </a:rPr>
              <a:t>2001,</a:t>
            </a:r>
            <a:r>
              <a:rPr lang="zh-CN" altLang="en-US" sz="1563" dirty="0">
                <a:solidFill>
                  <a:srgbClr val="000000"/>
                </a:solidFill>
                <a:latin typeface="Times New Roman" panose="02020603050405020304" pitchFamily="18" charset="0"/>
                <a:cs typeface="Times New Roman" panose="02020603050405020304" pitchFamily="18" charset="0"/>
              </a:rPr>
              <a:t> </a:t>
            </a:r>
            <a:r>
              <a:rPr lang="en-US" altLang="zh-CN" sz="1563" dirty="0">
                <a:solidFill>
                  <a:srgbClr val="000000"/>
                </a:solidFill>
                <a:latin typeface="Times New Roman" panose="02020603050405020304" pitchFamily="18" charset="0"/>
                <a:cs typeface="Times New Roman" panose="02020603050405020304" pitchFamily="18" charset="0"/>
              </a:rPr>
              <a:t>Viola-Jones</a:t>
            </a:r>
            <a:endParaRPr lang="zh-CN" altLang="en-US" sz="1563" dirty="0">
              <a:solidFill>
                <a:srgbClr val="000000"/>
              </a:solidFill>
              <a:latin typeface="Times New Roman" panose="02020603050405020304" pitchFamily="18" charset="0"/>
              <a:cs typeface="Times New Roman" panose="02020603050405020304" pitchFamily="18" charset="0"/>
            </a:endParaRPr>
          </a:p>
        </p:txBody>
      </p:sp>
      <p:sp>
        <p:nvSpPr>
          <p:cNvPr id="46" name="文本框 45">
            <a:extLst>
              <a:ext uri="{FF2B5EF4-FFF2-40B4-BE49-F238E27FC236}">
                <a16:creationId xmlns:a16="http://schemas.microsoft.com/office/drawing/2014/main" id="{69103C8A-402A-496B-95CA-C32AA7769433}"/>
              </a:ext>
            </a:extLst>
          </p:cNvPr>
          <p:cNvSpPr txBox="1"/>
          <p:nvPr/>
        </p:nvSpPr>
        <p:spPr>
          <a:xfrm>
            <a:off x="5253966" y="2618505"/>
            <a:ext cx="1782480" cy="330756"/>
          </a:xfrm>
          <a:prstGeom prst="rect">
            <a:avLst/>
          </a:prstGeom>
          <a:noFill/>
        </p:spPr>
        <p:txBody>
          <a:bodyPr wrap="square" rtlCol="0">
            <a:spAutoFit/>
          </a:bodyPr>
          <a:lstStyle/>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2012</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，串话级联</a:t>
            </a:r>
            <a:endParaRPr lang="en-US" altLang="zh-CN" sz="1563" u="sng" dirty="0">
              <a:solidFill>
                <a:srgbClr val="00007D">
                  <a:lumMod val="25000"/>
                </a:srgbClr>
              </a:solidFill>
              <a:latin typeface="Times New Roman" panose="02020603050405020304" pitchFamily="18" charset="0"/>
              <a:cs typeface="Times New Roman" panose="02020603050405020304" pitchFamily="18" charset="0"/>
            </a:endParaRPr>
          </a:p>
        </p:txBody>
      </p:sp>
      <p:cxnSp>
        <p:nvCxnSpPr>
          <p:cNvPr id="47" name="直接箭头连接符 46">
            <a:extLst>
              <a:ext uri="{FF2B5EF4-FFF2-40B4-BE49-F238E27FC236}">
                <a16:creationId xmlns:a16="http://schemas.microsoft.com/office/drawing/2014/main" id="{120F9D2F-E45E-4B2B-A1D9-6C220DE1FE09}"/>
              </a:ext>
            </a:extLst>
          </p:cNvPr>
          <p:cNvCxnSpPr>
            <a:cxnSpLocks/>
          </p:cNvCxnSpPr>
          <p:nvPr/>
        </p:nvCxnSpPr>
        <p:spPr>
          <a:xfrm flipV="1">
            <a:off x="6217063" y="2917232"/>
            <a:ext cx="0" cy="747533"/>
          </a:xfrm>
          <a:prstGeom prst="straightConnector1">
            <a:avLst/>
          </a:prstGeom>
          <a:ln w="38100">
            <a:solidFill>
              <a:schemeClr val="bg2">
                <a:lumMod val="40000"/>
                <a:lumOff val="60000"/>
              </a:schemeClr>
            </a:solidFill>
            <a:prstDash val="sysDot"/>
            <a:headEnd type="oval" w="med" len="med"/>
            <a:tailEnd type="stealth" w="med" len="lg"/>
          </a:ln>
          <a:effectLst/>
        </p:spPr>
        <p:style>
          <a:lnRef idx="3">
            <a:schemeClr val="accent5"/>
          </a:lnRef>
          <a:fillRef idx="0">
            <a:schemeClr val="accent5"/>
          </a:fillRef>
          <a:effectRef idx="2">
            <a:schemeClr val="accent5"/>
          </a:effectRef>
          <a:fontRef idx="minor">
            <a:schemeClr val="tx1"/>
          </a:fontRef>
        </p:style>
      </p:cxnSp>
      <p:sp>
        <p:nvSpPr>
          <p:cNvPr id="50" name="文本框 49">
            <a:extLst>
              <a:ext uri="{FF2B5EF4-FFF2-40B4-BE49-F238E27FC236}">
                <a16:creationId xmlns:a16="http://schemas.microsoft.com/office/drawing/2014/main" id="{28CE6E76-5450-4E6A-BF33-65C72A1E69DB}"/>
              </a:ext>
            </a:extLst>
          </p:cNvPr>
          <p:cNvSpPr txBox="1"/>
          <p:nvPr/>
        </p:nvSpPr>
        <p:spPr>
          <a:xfrm>
            <a:off x="4063921" y="5185209"/>
            <a:ext cx="1732467" cy="330756"/>
          </a:xfrm>
          <a:prstGeom prst="rect">
            <a:avLst/>
          </a:prstGeom>
          <a:solidFill>
            <a:schemeClr val="bg1"/>
          </a:solidFill>
        </p:spPr>
        <p:txBody>
          <a:bodyPr wrap="square" rtlCol="0">
            <a:spAutoFit/>
          </a:bodyPr>
          <a:lstStyle/>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2008</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LAB</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特征</a:t>
            </a:r>
            <a:endParaRPr lang="en-US" altLang="zh-CN" sz="1563" u="sng" dirty="0">
              <a:solidFill>
                <a:srgbClr val="00007D">
                  <a:lumMod val="25000"/>
                </a:srgbClr>
              </a:solidFill>
              <a:latin typeface="Times New Roman" panose="02020603050405020304" pitchFamily="18" charset="0"/>
              <a:cs typeface="Times New Roman" panose="02020603050405020304" pitchFamily="18" charset="0"/>
            </a:endParaRPr>
          </a:p>
        </p:txBody>
      </p:sp>
      <p:sp>
        <p:nvSpPr>
          <p:cNvPr id="30" name="文本框 29">
            <a:extLst>
              <a:ext uri="{FF2B5EF4-FFF2-40B4-BE49-F238E27FC236}">
                <a16:creationId xmlns:a16="http://schemas.microsoft.com/office/drawing/2014/main" id="{0227E97B-3492-4DEB-9CA3-5C79ADA32B33}"/>
              </a:ext>
            </a:extLst>
          </p:cNvPr>
          <p:cNvSpPr txBox="1"/>
          <p:nvPr/>
        </p:nvSpPr>
        <p:spPr>
          <a:xfrm>
            <a:off x="6101809" y="5110249"/>
            <a:ext cx="1895863" cy="813877"/>
          </a:xfrm>
          <a:prstGeom prst="rect">
            <a:avLst/>
          </a:prstGeom>
          <a:noFill/>
        </p:spPr>
        <p:txBody>
          <a:bodyPr wrap="square" rtlCol="0">
            <a:spAutoFit/>
          </a:bodyPr>
          <a:lstStyle/>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2014</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ACF</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特征</a:t>
            </a:r>
            <a:endParaRPr lang="en-US" altLang="zh-CN" sz="1563" u="sng" dirty="0">
              <a:solidFill>
                <a:srgbClr val="00007D">
                  <a:lumMod val="25000"/>
                </a:srgbClr>
              </a:solidFill>
              <a:latin typeface="Times New Roman" panose="02020603050405020304" pitchFamily="18" charset="0"/>
              <a:cs typeface="Times New Roman" panose="02020603050405020304" pitchFamily="18" charset="0"/>
            </a:endParaRPr>
          </a:p>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2014</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Joint Cascade</a:t>
            </a:r>
          </a:p>
        </p:txBody>
      </p:sp>
      <p:sp>
        <p:nvSpPr>
          <p:cNvPr id="31" name="文本框 30">
            <a:extLst>
              <a:ext uri="{FF2B5EF4-FFF2-40B4-BE49-F238E27FC236}">
                <a16:creationId xmlns:a16="http://schemas.microsoft.com/office/drawing/2014/main" id="{19231E63-86C0-45BE-9A04-AD5C333E2334}"/>
              </a:ext>
            </a:extLst>
          </p:cNvPr>
          <p:cNvSpPr txBox="1"/>
          <p:nvPr/>
        </p:nvSpPr>
        <p:spPr>
          <a:xfrm>
            <a:off x="5331732" y="4501860"/>
            <a:ext cx="1782480" cy="330756"/>
          </a:xfrm>
          <a:prstGeom prst="rect">
            <a:avLst/>
          </a:prstGeom>
          <a:solidFill>
            <a:schemeClr val="bg1"/>
          </a:solidFill>
        </p:spPr>
        <p:txBody>
          <a:bodyPr wrap="square" rtlCol="0">
            <a:spAutoFit/>
          </a:bodyPr>
          <a:lstStyle/>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2011</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SURF</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特征</a:t>
            </a:r>
            <a:endParaRPr lang="en-US" altLang="zh-CN" sz="1563" u="sng" dirty="0">
              <a:solidFill>
                <a:srgbClr val="00007D">
                  <a:lumMod val="25000"/>
                </a:srgbClr>
              </a:solidFill>
              <a:latin typeface="Times New Roman" panose="02020603050405020304" pitchFamily="18" charset="0"/>
              <a:cs typeface="Times New Roman" panose="02020603050405020304" pitchFamily="18" charset="0"/>
            </a:endParaRPr>
          </a:p>
        </p:txBody>
      </p:sp>
      <p:sp>
        <p:nvSpPr>
          <p:cNvPr id="29" name="文本框 28">
            <a:extLst>
              <a:ext uri="{FF2B5EF4-FFF2-40B4-BE49-F238E27FC236}">
                <a16:creationId xmlns:a16="http://schemas.microsoft.com/office/drawing/2014/main" id="{8B796760-FEBE-494B-81FD-F5684EA3A725}"/>
              </a:ext>
            </a:extLst>
          </p:cNvPr>
          <p:cNvSpPr txBox="1"/>
          <p:nvPr/>
        </p:nvSpPr>
        <p:spPr>
          <a:xfrm>
            <a:off x="3675441" y="4183796"/>
            <a:ext cx="1552845" cy="573362"/>
          </a:xfrm>
          <a:prstGeom prst="rect">
            <a:avLst/>
          </a:prstGeom>
          <a:solidFill>
            <a:schemeClr val="bg1"/>
          </a:solidFill>
        </p:spPr>
        <p:txBody>
          <a:bodyPr wrap="square" rtlCol="0">
            <a:spAutoFit/>
          </a:bodyPr>
          <a:lstStyle/>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2004</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LBP</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特征</a:t>
            </a:r>
            <a:endParaRPr lang="en-US" altLang="zh-CN" sz="1563" u="sng" dirty="0">
              <a:solidFill>
                <a:srgbClr val="00007D">
                  <a:lumMod val="25000"/>
                </a:srgbClr>
              </a:solidFill>
              <a:latin typeface="Times New Roman" panose="02020603050405020304" pitchFamily="18" charset="0"/>
              <a:cs typeface="Times New Roman" panose="02020603050405020304" pitchFamily="18" charset="0"/>
            </a:endParaRPr>
          </a:p>
        </p:txBody>
      </p:sp>
      <p:cxnSp>
        <p:nvCxnSpPr>
          <p:cNvPr id="34" name="直接箭头连接符 33">
            <a:extLst>
              <a:ext uri="{FF2B5EF4-FFF2-40B4-BE49-F238E27FC236}">
                <a16:creationId xmlns:a16="http://schemas.microsoft.com/office/drawing/2014/main" id="{82D01693-B94B-494A-9D87-9C3674E22905}"/>
              </a:ext>
            </a:extLst>
          </p:cNvPr>
          <p:cNvCxnSpPr>
            <a:cxnSpLocks/>
          </p:cNvCxnSpPr>
          <p:nvPr/>
        </p:nvCxnSpPr>
        <p:spPr>
          <a:xfrm>
            <a:off x="4063125" y="3654839"/>
            <a:ext cx="0" cy="612794"/>
          </a:xfrm>
          <a:prstGeom prst="straightConnector1">
            <a:avLst/>
          </a:prstGeom>
          <a:ln w="38100">
            <a:solidFill>
              <a:schemeClr val="bg2">
                <a:lumMod val="40000"/>
                <a:lumOff val="60000"/>
              </a:schemeClr>
            </a:solidFill>
            <a:prstDash val="sysDot"/>
            <a:headEnd type="oval" w="med" len="med"/>
            <a:tailEnd type="stealth" w="med" len="lg"/>
          </a:ln>
          <a:effectLst/>
        </p:spPr>
        <p:style>
          <a:lnRef idx="3">
            <a:schemeClr val="accent5"/>
          </a:lnRef>
          <a:fillRef idx="0">
            <a:schemeClr val="accent5"/>
          </a:fillRef>
          <a:effectRef idx="2">
            <a:schemeClr val="accent5"/>
          </a:effectRef>
          <a:fontRef idx="minor">
            <a:schemeClr val="tx1"/>
          </a:fontRef>
        </p:style>
      </p:cxnSp>
      <p:cxnSp>
        <p:nvCxnSpPr>
          <p:cNvPr id="51" name="直接箭头连接符 50">
            <a:extLst>
              <a:ext uri="{FF2B5EF4-FFF2-40B4-BE49-F238E27FC236}">
                <a16:creationId xmlns:a16="http://schemas.microsoft.com/office/drawing/2014/main" id="{20C0A692-46B0-476D-BD6F-AA0D7B1271AB}"/>
              </a:ext>
            </a:extLst>
          </p:cNvPr>
          <p:cNvCxnSpPr>
            <a:cxnSpLocks/>
          </p:cNvCxnSpPr>
          <p:nvPr/>
        </p:nvCxnSpPr>
        <p:spPr>
          <a:xfrm>
            <a:off x="5223126" y="3664818"/>
            <a:ext cx="0" cy="1520392"/>
          </a:xfrm>
          <a:prstGeom prst="straightConnector1">
            <a:avLst/>
          </a:prstGeom>
          <a:ln w="38100">
            <a:solidFill>
              <a:schemeClr val="bg2">
                <a:lumMod val="40000"/>
                <a:lumOff val="60000"/>
              </a:schemeClr>
            </a:solidFill>
            <a:prstDash val="sysDot"/>
            <a:headEnd type="oval" w="med" len="med"/>
            <a:tailEnd type="stealth" w="med" len="lg"/>
          </a:ln>
          <a:effectLst/>
        </p:spPr>
        <p:style>
          <a:lnRef idx="3">
            <a:schemeClr val="accent5"/>
          </a:lnRef>
          <a:fillRef idx="0">
            <a:schemeClr val="accent5"/>
          </a:fillRef>
          <a:effectRef idx="2">
            <a:schemeClr val="accent5"/>
          </a:effectRef>
          <a:fontRef idx="minor">
            <a:schemeClr val="tx1"/>
          </a:fontRef>
        </p:style>
      </p:cxnSp>
      <p:cxnSp>
        <p:nvCxnSpPr>
          <p:cNvPr id="33" name="直接箭头连接符 32">
            <a:extLst>
              <a:ext uri="{FF2B5EF4-FFF2-40B4-BE49-F238E27FC236}">
                <a16:creationId xmlns:a16="http://schemas.microsoft.com/office/drawing/2014/main" id="{7B59CAB7-F9D3-4341-8E59-878505EE3107}"/>
              </a:ext>
            </a:extLst>
          </p:cNvPr>
          <p:cNvCxnSpPr>
            <a:cxnSpLocks/>
          </p:cNvCxnSpPr>
          <p:nvPr/>
        </p:nvCxnSpPr>
        <p:spPr>
          <a:xfrm>
            <a:off x="5800172" y="3662845"/>
            <a:ext cx="0" cy="872702"/>
          </a:xfrm>
          <a:prstGeom prst="straightConnector1">
            <a:avLst/>
          </a:prstGeom>
          <a:ln w="38100">
            <a:solidFill>
              <a:schemeClr val="bg2">
                <a:lumMod val="40000"/>
                <a:lumOff val="60000"/>
              </a:schemeClr>
            </a:solidFill>
            <a:prstDash val="sysDot"/>
            <a:headEnd type="oval" w="med" len="med"/>
            <a:tailEnd type="stealth" w="med" len="lg"/>
          </a:ln>
          <a:effectLst/>
        </p:spPr>
        <p:style>
          <a:lnRef idx="3">
            <a:schemeClr val="accent5"/>
          </a:lnRef>
          <a:fillRef idx="0">
            <a:schemeClr val="accent5"/>
          </a:fillRef>
          <a:effectRef idx="2">
            <a:schemeClr val="accent5"/>
          </a:effectRef>
          <a:fontRef idx="minor">
            <a:schemeClr val="tx1"/>
          </a:fontRef>
        </p:style>
      </p:cxnSp>
      <p:sp>
        <p:nvSpPr>
          <p:cNvPr id="57" name="文本框 56">
            <a:extLst>
              <a:ext uri="{FF2B5EF4-FFF2-40B4-BE49-F238E27FC236}">
                <a16:creationId xmlns:a16="http://schemas.microsoft.com/office/drawing/2014/main" id="{AA994723-D8EA-4EE7-A48E-7B988D4E6175}"/>
              </a:ext>
            </a:extLst>
          </p:cNvPr>
          <p:cNvSpPr txBox="1"/>
          <p:nvPr/>
        </p:nvSpPr>
        <p:spPr>
          <a:xfrm>
            <a:off x="6759997" y="2175496"/>
            <a:ext cx="1928010" cy="573362"/>
          </a:xfrm>
          <a:prstGeom prst="rect">
            <a:avLst/>
          </a:prstGeom>
          <a:noFill/>
        </p:spPr>
        <p:txBody>
          <a:bodyPr wrap="square" rtlCol="0">
            <a:spAutoFit/>
          </a:bodyPr>
          <a:lstStyle/>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2015</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Cascade CNN</a:t>
            </a:r>
          </a:p>
        </p:txBody>
      </p:sp>
      <p:cxnSp>
        <p:nvCxnSpPr>
          <p:cNvPr id="58" name="直接箭头连接符 57">
            <a:extLst>
              <a:ext uri="{FF2B5EF4-FFF2-40B4-BE49-F238E27FC236}">
                <a16:creationId xmlns:a16="http://schemas.microsoft.com/office/drawing/2014/main" id="{C4AF780F-A79E-42C9-968F-22DC23FDE094}"/>
              </a:ext>
            </a:extLst>
          </p:cNvPr>
          <p:cNvCxnSpPr>
            <a:cxnSpLocks/>
          </p:cNvCxnSpPr>
          <p:nvPr/>
        </p:nvCxnSpPr>
        <p:spPr>
          <a:xfrm flipV="1">
            <a:off x="7347520" y="2462788"/>
            <a:ext cx="0" cy="1197341"/>
          </a:xfrm>
          <a:prstGeom prst="straightConnector1">
            <a:avLst/>
          </a:prstGeom>
          <a:ln w="38100">
            <a:solidFill>
              <a:schemeClr val="bg2">
                <a:lumMod val="40000"/>
                <a:lumOff val="60000"/>
              </a:schemeClr>
            </a:solidFill>
            <a:prstDash val="sysDot"/>
            <a:headEnd type="oval" w="med" len="med"/>
            <a:tailEnd type="stealth" w="med" len="lg"/>
          </a:ln>
          <a:effectLst/>
        </p:spPr>
        <p:style>
          <a:lnRef idx="3">
            <a:schemeClr val="accent5"/>
          </a:lnRef>
          <a:fillRef idx="0">
            <a:schemeClr val="accent5"/>
          </a:fillRef>
          <a:effectRef idx="2">
            <a:schemeClr val="accent5"/>
          </a:effectRef>
          <a:fontRef idx="minor">
            <a:schemeClr val="tx1"/>
          </a:fontRef>
        </p:style>
      </p:cxnSp>
      <p:sp>
        <p:nvSpPr>
          <p:cNvPr id="59" name="文本框 58">
            <a:extLst>
              <a:ext uri="{FF2B5EF4-FFF2-40B4-BE49-F238E27FC236}">
                <a16:creationId xmlns:a16="http://schemas.microsoft.com/office/drawing/2014/main" id="{7E190C8E-E696-4FD8-956B-288244B7F386}"/>
              </a:ext>
            </a:extLst>
          </p:cNvPr>
          <p:cNvSpPr txBox="1"/>
          <p:nvPr/>
        </p:nvSpPr>
        <p:spPr>
          <a:xfrm>
            <a:off x="7785325" y="2554794"/>
            <a:ext cx="1928010" cy="571306"/>
          </a:xfrm>
          <a:prstGeom prst="rect">
            <a:avLst/>
          </a:prstGeom>
          <a:noFill/>
        </p:spPr>
        <p:txBody>
          <a:bodyPr wrap="square" rtlCol="0">
            <a:spAutoFit/>
          </a:bodyPr>
          <a:lstStyle/>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2016</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STN</a:t>
            </a:r>
          </a:p>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2016</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MT-CNN</a:t>
            </a:r>
          </a:p>
        </p:txBody>
      </p:sp>
      <p:cxnSp>
        <p:nvCxnSpPr>
          <p:cNvPr id="60" name="直接箭头连接符 59">
            <a:extLst>
              <a:ext uri="{FF2B5EF4-FFF2-40B4-BE49-F238E27FC236}">
                <a16:creationId xmlns:a16="http://schemas.microsoft.com/office/drawing/2014/main" id="{C9E37710-305E-46DA-A173-57E0A226C937}"/>
              </a:ext>
            </a:extLst>
          </p:cNvPr>
          <p:cNvCxnSpPr>
            <a:cxnSpLocks/>
          </p:cNvCxnSpPr>
          <p:nvPr/>
        </p:nvCxnSpPr>
        <p:spPr>
          <a:xfrm flipV="1">
            <a:off x="8152629" y="3126099"/>
            <a:ext cx="0" cy="528741"/>
          </a:xfrm>
          <a:prstGeom prst="straightConnector1">
            <a:avLst/>
          </a:prstGeom>
          <a:ln w="38100">
            <a:solidFill>
              <a:schemeClr val="bg2">
                <a:lumMod val="40000"/>
                <a:lumOff val="60000"/>
              </a:schemeClr>
            </a:solidFill>
            <a:prstDash val="sysDot"/>
            <a:headEnd type="oval" w="med" len="med"/>
            <a:tailEnd type="stealth" w="med" len="lg"/>
          </a:ln>
          <a:effectLst/>
        </p:spPr>
        <p:style>
          <a:lnRef idx="3">
            <a:schemeClr val="accent5"/>
          </a:lnRef>
          <a:fillRef idx="0">
            <a:schemeClr val="accent5"/>
          </a:fillRef>
          <a:effectRef idx="2">
            <a:schemeClr val="accent5"/>
          </a:effectRef>
          <a:fontRef idx="minor">
            <a:schemeClr val="tx1"/>
          </a:fontRef>
        </p:style>
      </p:cxnSp>
      <p:sp>
        <p:nvSpPr>
          <p:cNvPr id="62" name="文本框 61">
            <a:extLst>
              <a:ext uri="{FF2B5EF4-FFF2-40B4-BE49-F238E27FC236}">
                <a16:creationId xmlns:a16="http://schemas.microsoft.com/office/drawing/2014/main" id="{161F9A0B-42A2-41FE-A1F0-163649BB2E9F}"/>
              </a:ext>
            </a:extLst>
          </p:cNvPr>
          <p:cNvSpPr txBox="1"/>
          <p:nvPr/>
        </p:nvSpPr>
        <p:spPr>
          <a:xfrm>
            <a:off x="8315570" y="4186908"/>
            <a:ext cx="1388374" cy="1052406"/>
          </a:xfrm>
          <a:prstGeom prst="rect">
            <a:avLst/>
          </a:prstGeom>
          <a:noFill/>
        </p:spPr>
        <p:txBody>
          <a:bodyPr wrap="square" rtlCol="0">
            <a:spAutoFit/>
          </a:bodyPr>
          <a:lstStyle/>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2017</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SSH</a:t>
            </a:r>
          </a:p>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2017</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S</a:t>
            </a:r>
            <a:r>
              <a:rPr lang="en-US" altLang="zh-CN" sz="1563" u="sng" baseline="30000" dirty="0">
                <a:solidFill>
                  <a:srgbClr val="00007D">
                    <a:lumMod val="25000"/>
                  </a:srgbClr>
                </a:solidFill>
                <a:latin typeface="Times New Roman" panose="02020603050405020304" pitchFamily="18" charset="0"/>
                <a:cs typeface="Times New Roman" panose="02020603050405020304" pitchFamily="18" charset="0"/>
              </a:rPr>
              <a:t>3</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FD</a:t>
            </a:r>
          </a:p>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2017</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SAFD</a:t>
            </a:r>
          </a:p>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2017</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RSA</a:t>
            </a:r>
          </a:p>
        </p:txBody>
      </p:sp>
      <p:cxnSp>
        <p:nvCxnSpPr>
          <p:cNvPr id="63" name="直接箭头连接符 62">
            <a:extLst>
              <a:ext uri="{FF2B5EF4-FFF2-40B4-BE49-F238E27FC236}">
                <a16:creationId xmlns:a16="http://schemas.microsoft.com/office/drawing/2014/main" id="{05C1C4C6-5939-47F6-ABB3-0FEA1F8FFE62}"/>
              </a:ext>
            </a:extLst>
          </p:cNvPr>
          <p:cNvCxnSpPr>
            <a:cxnSpLocks/>
          </p:cNvCxnSpPr>
          <p:nvPr/>
        </p:nvCxnSpPr>
        <p:spPr>
          <a:xfrm>
            <a:off x="8877227" y="3666161"/>
            <a:ext cx="0" cy="561768"/>
          </a:xfrm>
          <a:prstGeom prst="straightConnector1">
            <a:avLst/>
          </a:prstGeom>
          <a:ln w="38100">
            <a:solidFill>
              <a:schemeClr val="bg2">
                <a:lumMod val="40000"/>
                <a:lumOff val="60000"/>
              </a:schemeClr>
            </a:solidFill>
            <a:prstDash val="sysDot"/>
            <a:headEnd type="oval" w="med" len="med"/>
            <a:tailEnd type="stealth" w="med" len="lg"/>
          </a:ln>
          <a:effectLst/>
        </p:spPr>
        <p:style>
          <a:lnRef idx="3">
            <a:schemeClr val="accent5"/>
          </a:lnRef>
          <a:fillRef idx="0">
            <a:schemeClr val="accent5"/>
          </a:fillRef>
          <a:effectRef idx="2">
            <a:schemeClr val="accent5"/>
          </a:effectRef>
          <a:fontRef idx="minor">
            <a:schemeClr val="tx1"/>
          </a:fontRef>
        </p:style>
      </p:cxnSp>
      <p:sp>
        <p:nvSpPr>
          <p:cNvPr id="65" name="文本框 64">
            <a:extLst>
              <a:ext uri="{FF2B5EF4-FFF2-40B4-BE49-F238E27FC236}">
                <a16:creationId xmlns:a16="http://schemas.microsoft.com/office/drawing/2014/main" id="{BC141645-0A04-465E-A45E-00B9D5EC0F97}"/>
              </a:ext>
            </a:extLst>
          </p:cNvPr>
          <p:cNvSpPr txBox="1"/>
          <p:nvPr/>
        </p:nvSpPr>
        <p:spPr>
          <a:xfrm>
            <a:off x="1" y="2656075"/>
            <a:ext cx="2658700" cy="573362"/>
          </a:xfrm>
          <a:prstGeom prst="rect">
            <a:avLst/>
          </a:prstGeom>
          <a:noFill/>
          <a:ln w="19050">
            <a:solidFill>
              <a:schemeClr val="tx1"/>
            </a:solidFill>
          </a:ln>
        </p:spPr>
        <p:txBody>
          <a:bodyPr wrap="square" rtlCol="0">
            <a:spAutoFit/>
          </a:bodyPr>
          <a:lstStyle/>
          <a:p>
            <a:pPr algn="ctr" defTabSz="893399"/>
            <a:r>
              <a:rPr lang="zh-CN" altLang="en-US" sz="1563" dirty="0">
                <a:solidFill>
                  <a:srgbClr val="00007D">
                    <a:lumMod val="25000"/>
                  </a:srgbClr>
                </a:solidFill>
                <a:latin typeface="Times New Roman" panose="02020603050405020304" pitchFamily="18" charset="0"/>
                <a:cs typeface="Times New Roman" panose="02020603050405020304" pitchFamily="18" charset="0"/>
              </a:rPr>
              <a:t>研究的开始（</a:t>
            </a:r>
            <a:r>
              <a:rPr lang="en-US" altLang="zh-CN" sz="1563" dirty="0">
                <a:solidFill>
                  <a:srgbClr val="00007D">
                    <a:lumMod val="25000"/>
                  </a:srgbClr>
                </a:solidFill>
                <a:latin typeface="Times New Roman" panose="02020603050405020304" pitchFamily="18" charset="0"/>
                <a:cs typeface="Times New Roman" panose="02020603050405020304" pitchFamily="18" charset="0"/>
              </a:rPr>
              <a:t>1970s</a:t>
            </a:r>
            <a:r>
              <a:rPr lang="zh-CN" altLang="en-US" sz="1563" dirty="0">
                <a:solidFill>
                  <a:srgbClr val="00007D">
                    <a:lumMod val="25000"/>
                  </a:srgbClr>
                </a:solidFill>
                <a:latin typeface="Times New Roman" panose="02020603050405020304" pitchFamily="18" charset="0"/>
                <a:cs typeface="Times New Roman" panose="02020603050405020304" pitchFamily="18" charset="0"/>
              </a:rPr>
              <a:t>）</a:t>
            </a:r>
            <a:endParaRPr lang="en-US" altLang="zh-CN" sz="1563" dirty="0">
              <a:solidFill>
                <a:srgbClr val="00007D">
                  <a:lumMod val="25000"/>
                </a:srgbClr>
              </a:solidFill>
              <a:latin typeface="Times New Roman" panose="02020603050405020304" pitchFamily="18" charset="0"/>
              <a:cs typeface="Times New Roman" panose="02020603050405020304" pitchFamily="18" charset="0"/>
            </a:endParaRPr>
          </a:p>
          <a:p>
            <a:pPr algn="ctr" defTabSz="893399"/>
            <a:r>
              <a:rPr lang="en-US" altLang="zh-CN" sz="1563" dirty="0">
                <a:solidFill>
                  <a:srgbClr val="00007D">
                    <a:lumMod val="25000"/>
                  </a:srgbClr>
                </a:solidFill>
                <a:latin typeface="Times New Roman" panose="02020603050405020304" pitchFamily="18" charset="0"/>
                <a:cs typeface="Times New Roman" panose="02020603050405020304" pitchFamily="18" charset="0"/>
              </a:rPr>
              <a:t>1969</a:t>
            </a:r>
            <a:r>
              <a:rPr lang="zh-CN" altLang="en-US" sz="1563" dirty="0">
                <a:solidFill>
                  <a:srgbClr val="00007D">
                    <a:lumMod val="25000"/>
                  </a:srgbClr>
                </a:solidFill>
                <a:latin typeface="Times New Roman" panose="02020603050405020304" pitchFamily="18" charset="0"/>
                <a:cs typeface="Times New Roman" panose="02020603050405020304" pitchFamily="18" charset="0"/>
              </a:rPr>
              <a:t>，基于边缘的模板匹配</a:t>
            </a:r>
            <a:endParaRPr lang="en-US" altLang="zh-CN" sz="1563" dirty="0">
              <a:solidFill>
                <a:srgbClr val="00007D">
                  <a:lumMod val="25000"/>
                </a:srgbClr>
              </a:solidFill>
              <a:latin typeface="Times New Roman" panose="02020603050405020304" pitchFamily="18" charset="0"/>
              <a:cs typeface="Times New Roman" panose="02020603050405020304" pitchFamily="18" charset="0"/>
            </a:endParaRPr>
          </a:p>
        </p:txBody>
      </p:sp>
      <p:sp>
        <p:nvSpPr>
          <p:cNvPr id="66" name="文本框 65">
            <a:extLst>
              <a:ext uri="{FF2B5EF4-FFF2-40B4-BE49-F238E27FC236}">
                <a16:creationId xmlns:a16="http://schemas.microsoft.com/office/drawing/2014/main" id="{EC3879CA-E69E-4943-978F-5944B29EC3FB}"/>
              </a:ext>
            </a:extLst>
          </p:cNvPr>
          <p:cNvSpPr txBox="1"/>
          <p:nvPr/>
        </p:nvSpPr>
        <p:spPr>
          <a:xfrm>
            <a:off x="6975548" y="1259281"/>
            <a:ext cx="2793435" cy="573362"/>
          </a:xfrm>
          <a:prstGeom prst="rect">
            <a:avLst/>
          </a:prstGeom>
          <a:noFill/>
          <a:ln w="19050">
            <a:solidFill>
              <a:schemeClr val="tx1"/>
            </a:solidFill>
          </a:ln>
        </p:spPr>
        <p:txBody>
          <a:bodyPr wrap="square" rtlCol="0">
            <a:spAutoFit/>
          </a:bodyPr>
          <a:lstStyle/>
          <a:p>
            <a:pPr algn="ctr" defTabSz="893399"/>
            <a:r>
              <a:rPr lang="zh-CN" altLang="en-US" sz="1563" dirty="0">
                <a:solidFill>
                  <a:srgbClr val="00007D">
                    <a:lumMod val="25000"/>
                  </a:srgbClr>
                </a:solidFill>
                <a:latin typeface="Times New Roman" panose="02020603050405020304" pitchFamily="18" charset="0"/>
                <a:cs typeface="Times New Roman" panose="02020603050405020304" pitchFamily="18" charset="0"/>
              </a:rPr>
              <a:t>快速发展（</a:t>
            </a:r>
            <a:r>
              <a:rPr lang="en-US" altLang="zh-CN" sz="1563" dirty="0">
                <a:solidFill>
                  <a:srgbClr val="00007D">
                    <a:lumMod val="25000"/>
                  </a:srgbClr>
                </a:solidFill>
                <a:latin typeface="Times New Roman" panose="02020603050405020304" pitchFamily="18" charset="0"/>
                <a:cs typeface="Times New Roman" panose="02020603050405020304" pitchFamily="18" charset="0"/>
              </a:rPr>
              <a:t>2014~</a:t>
            </a:r>
            <a:r>
              <a:rPr lang="zh-CN" altLang="en-US" sz="1563" dirty="0">
                <a:solidFill>
                  <a:srgbClr val="00007D">
                    <a:lumMod val="25000"/>
                  </a:srgbClr>
                </a:solidFill>
                <a:latin typeface="Times New Roman" panose="02020603050405020304" pitchFamily="18" charset="0"/>
                <a:cs typeface="Times New Roman" panose="02020603050405020304" pitchFamily="18" charset="0"/>
              </a:rPr>
              <a:t>）</a:t>
            </a:r>
            <a:endParaRPr lang="en-US" altLang="zh-CN" sz="1563" dirty="0">
              <a:solidFill>
                <a:srgbClr val="00007D">
                  <a:lumMod val="25000"/>
                </a:srgbClr>
              </a:solidFill>
              <a:latin typeface="Times New Roman" panose="02020603050405020304" pitchFamily="18" charset="0"/>
              <a:cs typeface="Times New Roman" panose="02020603050405020304" pitchFamily="18" charset="0"/>
            </a:endParaRPr>
          </a:p>
          <a:p>
            <a:pPr algn="ctr" defTabSz="893399"/>
            <a:r>
              <a:rPr lang="zh-CN" altLang="en-US" sz="1563" dirty="0">
                <a:solidFill>
                  <a:srgbClr val="000000"/>
                </a:solidFill>
              </a:rPr>
              <a:t>基于深度神经网络的方法</a:t>
            </a:r>
            <a:endParaRPr lang="en-US" altLang="zh-CN" sz="1563" dirty="0">
              <a:solidFill>
                <a:srgbClr val="00007D">
                  <a:lumMod val="25000"/>
                </a:srgbClr>
              </a:solidFill>
              <a:latin typeface="Times New Roman" panose="02020603050405020304" pitchFamily="18" charset="0"/>
              <a:cs typeface="Times New Roman" panose="02020603050405020304" pitchFamily="18" charset="0"/>
            </a:endParaRPr>
          </a:p>
        </p:txBody>
      </p:sp>
      <p:sp>
        <p:nvSpPr>
          <p:cNvPr id="67" name="文本框 66">
            <a:extLst>
              <a:ext uri="{FF2B5EF4-FFF2-40B4-BE49-F238E27FC236}">
                <a16:creationId xmlns:a16="http://schemas.microsoft.com/office/drawing/2014/main" id="{AB2D5E0E-6228-46BD-81AA-D9BC4CED86C1}"/>
              </a:ext>
            </a:extLst>
          </p:cNvPr>
          <p:cNvSpPr txBox="1"/>
          <p:nvPr/>
        </p:nvSpPr>
        <p:spPr>
          <a:xfrm>
            <a:off x="9347134" y="1831068"/>
            <a:ext cx="1928000" cy="1052406"/>
          </a:xfrm>
          <a:prstGeom prst="rect">
            <a:avLst/>
          </a:prstGeom>
          <a:noFill/>
        </p:spPr>
        <p:txBody>
          <a:bodyPr wrap="square" rtlCol="0">
            <a:spAutoFit/>
          </a:bodyPr>
          <a:lstStyle/>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2018</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PCN</a:t>
            </a:r>
          </a:p>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2018</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err="1">
                <a:solidFill>
                  <a:srgbClr val="00007D">
                    <a:lumMod val="25000"/>
                  </a:srgbClr>
                </a:solidFill>
                <a:latin typeface="Times New Roman" panose="02020603050405020304" pitchFamily="18" charset="0"/>
                <a:cs typeface="Times New Roman" panose="02020603050405020304" pitchFamily="18" charset="0"/>
              </a:rPr>
              <a:t>PyramidBox</a:t>
            </a:r>
            <a:endParaRPr lang="en-US" altLang="zh-CN" sz="1563" u="sng" dirty="0">
              <a:solidFill>
                <a:srgbClr val="00007D">
                  <a:lumMod val="25000"/>
                </a:srgbClr>
              </a:solidFill>
              <a:latin typeface="Times New Roman" panose="02020603050405020304" pitchFamily="18" charset="0"/>
              <a:cs typeface="Times New Roman" panose="02020603050405020304" pitchFamily="18" charset="0"/>
            </a:endParaRPr>
          </a:p>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2018</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S</a:t>
            </a:r>
            <a:r>
              <a:rPr lang="en-US" altLang="zh-CN" sz="1563" u="sng" baseline="30000" dirty="0">
                <a:solidFill>
                  <a:srgbClr val="00007D">
                    <a:lumMod val="25000"/>
                  </a:srgbClr>
                </a:solidFill>
                <a:latin typeface="Times New Roman" panose="02020603050405020304" pitchFamily="18" charset="0"/>
                <a:cs typeface="Times New Roman" panose="02020603050405020304" pitchFamily="18" charset="0"/>
              </a:rPr>
              <a:t>2</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AP</a:t>
            </a:r>
          </a:p>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2018</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DFDA</a:t>
            </a:r>
          </a:p>
        </p:txBody>
      </p:sp>
      <p:cxnSp>
        <p:nvCxnSpPr>
          <p:cNvPr id="68" name="直接箭头连接符 67">
            <a:extLst>
              <a:ext uri="{FF2B5EF4-FFF2-40B4-BE49-F238E27FC236}">
                <a16:creationId xmlns:a16="http://schemas.microsoft.com/office/drawing/2014/main" id="{3BD2704C-BA28-418E-823E-DB1F92512734}"/>
              </a:ext>
            </a:extLst>
          </p:cNvPr>
          <p:cNvCxnSpPr>
            <a:cxnSpLocks/>
          </p:cNvCxnSpPr>
          <p:nvPr/>
        </p:nvCxnSpPr>
        <p:spPr>
          <a:xfrm flipV="1">
            <a:off x="9611749" y="2883475"/>
            <a:ext cx="0" cy="747924"/>
          </a:xfrm>
          <a:prstGeom prst="straightConnector1">
            <a:avLst/>
          </a:prstGeom>
          <a:ln w="38100">
            <a:solidFill>
              <a:schemeClr val="bg2">
                <a:lumMod val="40000"/>
                <a:lumOff val="60000"/>
              </a:schemeClr>
            </a:solidFill>
            <a:prstDash val="sysDot"/>
            <a:headEnd type="oval" w="med" len="med"/>
            <a:tailEnd type="stealth" w="med" len="lg"/>
          </a:ln>
          <a:effectLst/>
        </p:spPr>
        <p:style>
          <a:lnRef idx="3">
            <a:schemeClr val="accent5"/>
          </a:lnRef>
          <a:fillRef idx="0">
            <a:schemeClr val="accent5"/>
          </a:fillRef>
          <a:effectRef idx="2">
            <a:schemeClr val="accent5"/>
          </a:effectRef>
          <a:fontRef idx="minor">
            <a:schemeClr val="tx1"/>
          </a:fontRef>
        </p:style>
      </p:cxnSp>
      <p:sp>
        <p:nvSpPr>
          <p:cNvPr id="38" name="文本框 37">
            <a:extLst>
              <a:ext uri="{FF2B5EF4-FFF2-40B4-BE49-F238E27FC236}">
                <a16:creationId xmlns:a16="http://schemas.microsoft.com/office/drawing/2014/main" id="{1B4636F2-5150-4390-A56F-98FC8A6B372B}"/>
              </a:ext>
            </a:extLst>
          </p:cNvPr>
          <p:cNvSpPr txBox="1"/>
          <p:nvPr/>
        </p:nvSpPr>
        <p:spPr>
          <a:xfrm>
            <a:off x="9687171" y="4522389"/>
            <a:ext cx="2216469" cy="1054391"/>
          </a:xfrm>
          <a:prstGeom prst="rect">
            <a:avLst/>
          </a:prstGeom>
          <a:noFill/>
        </p:spPr>
        <p:txBody>
          <a:bodyPr wrap="square" rtlCol="0">
            <a:spAutoFit/>
          </a:bodyPr>
          <a:lstStyle/>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2019</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err="1">
                <a:solidFill>
                  <a:srgbClr val="00007D">
                    <a:lumMod val="25000"/>
                  </a:srgbClr>
                </a:solidFill>
                <a:latin typeface="Times New Roman" panose="02020603050405020304" pitchFamily="18" charset="0"/>
                <a:cs typeface="Times New Roman" panose="02020603050405020304" pitchFamily="18" charset="0"/>
              </a:rPr>
              <a:t>PhiFace</a:t>
            </a:r>
            <a:endParaRPr lang="en-US" altLang="zh-CN" sz="1563" u="sng" dirty="0">
              <a:solidFill>
                <a:srgbClr val="00007D">
                  <a:lumMod val="25000"/>
                </a:srgbClr>
              </a:solidFill>
              <a:latin typeface="Times New Roman" panose="02020603050405020304" pitchFamily="18" charset="0"/>
              <a:cs typeface="Times New Roman" panose="02020603050405020304" pitchFamily="18" charset="0"/>
            </a:endParaRPr>
          </a:p>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2019</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FA-RPN</a:t>
            </a:r>
          </a:p>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2019</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Group Sampling</a:t>
            </a:r>
          </a:p>
          <a:p>
            <a:pPr defTabSz="893399"/>
            <a:r>
              <a:rPr lang="en-US" altLang="zh-CN" sz="1563" u="sng" dirty="0">
                <a:solidFill>
                  <a:srgbClr val="00007D">
                    <a:lumMod val="25000"/>
                  </a:srgbClr>
                </a:solidFill>
                <a:latin typeface="Times New Roman" panose="02020603050405020304" pitchFamily="18" charset="0"/>
                <a:cs typeface="Times New Roman" panose="02020603050405020304" pitchFamily="18" charset="0"/>
              </a:rPr>
              <a:t>2019</a:t>
            </a:r>
            <a:r>
              <a:rPr lang="zh-CN" altLang="en-US" sz="1563" u="sng" dirty="0">
                <a:solidFill>
                  <a:srgbClr val="00007D">
                    <a:lumMod val="25000"/>
                  </a:srgbClr>
                </a:solidFill>
                <a:latin typeface="Times New Roman" panose="02020603050405020304" pitchFamily="18" charset="0"/>
                <a:cs typeface="Times New Roman" panose="02020603050405020304" pitchFamily="18" charset="0"/>
              </a:rPr>
              <a:t>，</a:t>
            </a:r>
            <a:r>
              <a:rPr lang="en-US" altLang="zh-CN" sz="1563" u="sng" dirty="0" err="1">
                <a:solidFill>
                  <a:srgbClr val="00007D">
                    <a:lumMod val="25000"/>
                  </a:srgbClr>
                </a:solidFill>
                <a:latin typeface="Times New Roman" panose="02020603050405020304" pitchFamily="18" charset="0"/>
                <a:cs typeface="Times New Roman" panose="02020603050405020304" pitchFamily="18" charset="0"/>
              </a:rPr>
              <a:t>RetinaFace</a:t>
            </a:r>
            <a:endParaRPr lang="en-US" altLang="zh-CN" sz="1563" u="sng" dirty="0">
              <a:solidFill>
                <a:srgbClr val="00007D">
                  <a:lumMod val="25000"/>
                </a:srgbClr>
              </a:solidFill>
              <a:latin typeface="Times New Roman" panose="02020603050405020304" pitchFamily="18" charset="0"/>
              <a:cs typeface="Times New Roman" panose="02020603050405020304" pitchFamily="18" charset="0"/>
            </a:endParaRPr>
          </a:p>
        </p:txBody>
      </p:sp>
      <p:cxnSp>
        <p:nvCxnSpPr>
          <p:cNvPr id="39" name="直接箭头连接符 38">
            <a:extLst>
              <a:ext uri="{FF2B5EF4-FFF2-40B4-BE49-F238E27FC236}">
                <a16:creationId xmlns:a16="http://schemas.microsoft.com/office/drawing/2014/main" id="{BAD5D7CC-2D43-437A-8B41-3571D82D0081}"/>
              </a:ext>
            </a:extLst>
          </p:cNvPr>
          <p:cNvCxnSpPr>
            <a:cxnSpLocks/>
          </p:cNvCxnSpPr>
          <p:nvPr/>
        </p:nvCxnSpPr>
        <p:spPr>
          <a:xfrm>
            <a:off x="10274820" y="3680352"/>
            <a:ext cx="0" cy="900000"/>
          </a:xfrm>
          <a:prstGeom prst="straightConnector1">
            <a:avLst/>
          </a:prstGeom>
          <a:ln w="38100">
            <a:solidFill>
              <a:schemeClr val="bg2">
                <a:lumMod val="40000"/>
                <a:lumOff val="60000"/>
              </a:schemeClr>
            </a:solidFill>
            <a:prstDash val="sysDot"/>
            <a:headEnd type="oval" w="med" len="med"/>
            <a:tailEnd type="stealth" w="med" len="lg"/>
          </a:ln>
          <a:effectLst/>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7193334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a:extLst>
              <a:ext uri="{FF2B5EF4-FFF2-40B4-BE49-F238E27FC236}">
                <a16:creationId xmlns:a16="http://schemas.microsoft.com/office/drawing/2014/main" id="{8A5506BB-E98F-4020-A376-56F38A2ABAC7}"/>
              </a:ext>
            </a:extLst>
          </p:cNvPr>
          <p:cNvSpPr>
            <a:spLocks noGrp="1"/>
          </p:cNvSpPr>
          <p:nvPr>
            <p:ph type="title"/>
          </p:nvPr>
        </p:nvSpPr>
        <p:spPr/>
        <p:txBody>
          <a:bodyPr/>
          <a:lstStyle/>
          <a:p>
            <a:r>
              <a:rPr lang="zh-CN" altLang="en-US" dirty="0"/>
              <a:t>部件层面自适应</a:t>
            </a:r>
            <a:r>
              <a:rPr lang="en-US" altLang="zh-CN" sz="2900" dirty="0">
                <a:solidFill>
                  <a:srgbClr val="0000CC"/>
                </a:solidFill>
              </a:rPr>
              <a:t>-</a:t>
            </a:r>
            <a:r>
              <a:rPr lang="zh-CN" altLang="en-US" sz="2900" dirty="0">
                <a:solidFill>
                  <a:srgbClr val="0000CC"/>
                </a:solidFill>
                <a:effectLst/>
              </a:rPr>
              <a:t>层级注意力感知网络</a:t>
            </a:r>
            <a:endParaRPr lang="zh-CN" altLang="en-US" dirty="0"/>
          </a:p>
        </p:txBody>
      </p:sp>
      <p:sp>
        <p:nvSpPr>
          <p:cNvPr id="8" name="内容占位符 7">
            <a:extLst>
              <a:ext uri="{FF2B5EF4-FFF2-40B4-BE49-F238E27FC236}">
                <a16:creationId xmlns:a16="http://schemas.microsoft.com/office/drawing/2014/main" id="{B348D548-C55F-41DF-934E-648E4EAFF159}"/>
              </a:ext>
            </a:extLst>
          </p:cNvPr>
          <p:cNvSpPr>
            <a:spLocks noGrp="1"/>
          </p:cNvSpPr>
          <p:nvPr>
            <p:ph idx="1"/>
          </p:nvPr>
        </p:nvSpPr>
        <p:spPr>
          <a:xfrm>
            <a:off x="518160" y="1344356"/>
            <a:ext cx="10949940" cy="669836"/>
          </a:xfrm>
        </p:spPr>
        <p:txBody>
          <a:bodyPr/>
          <a:lstStyle/>
          <a:p>
            <a:r>
              <a:rPr lang="en-US" altLang="zh-CN" dirty="0">
                <a:latin typeface="Times New Roman" panose="02020603050405020304" pitchFamily="18" charset="0"/>
              </a:rPr>
              <a:t>Faster R-CNN</a:t>
            </a:r>
          </a:p>
          <a:p>
            <a:pPr lvl="1"/>
            <a:r>
              <a:rPr lang="zh-CN" altLang="en-US" dirty="0">
                <a:latin typeface="Times New Roman" panose="02020603050405020304" pitchFamily="18" charset="0"/>
              </a:rPr>
              <a:t>引入</a:t>
            </a:r>
            <a:r>
              <a:rPr lang="en-US" altLang="zh-CN" dirty="0">
                <a:solidFill>
                  <a:srgbClr val="FF0000"/>
                </a:solidFill>
                <a:latin typeface="Times New Roman" panose="02020603050405020304" pitchFamily="18" charset="0"/>
              </a:rPr>
              <a:t>R</a:t>
            </a:r>
            <a:r>
              <a:rPr lang="en-US" altLang="zh-CN" dirty="0">
                <a:latin typeface="Times New Roman" panose="02020603050405020304" pitchFamily="18" charset="0"/>
              </a:rPr>
              <a:t>egion </a:t>
            </a:r>
            <a:r>
              <a:rPr lang="en-US" altLang="zh-CN" dirty="0">
                <a:solidFill>
                  <a:srgbClr val="FF0000"/>
                </a:solidFill>
                <a:latin typeface="Times New Roman" panose="02020603050405020304" pitchFamily="18" charset="0"/>
              </a:rPr>
              <a:t>P</a:t>
            </a:r>
            <a:r>
              <a:rPr lang="en-US" altLang="zh-CN" dirty="0">
                <a:latin typeface="Times New Roman" panose="02020603050405020304" pitchFamily="18" charset="0"/>
              </a:rPr>
              <a:t>roposal </a:t>
            </a:r>
            <a:r>
              <a:rPr lang="en-US" altLang="zh-CN" dirty="0">
                <a:solidFill>
                  <a:srgbClr val="FF0000"/>
                </a:solidFill>
                <a:latin typeface="Times New Roman" panose="02020603050405020304" pitchFamily="18" charset="0"/>
              </a:rPr>
              <a:t>N</a:t>
            </a:r>
            <a:r>
              <a:rPr lang="en-US" altLang="zh-CN" dirty="0">
                <a:latin typeface="Times New Roman" panose="02020603050405020304" pitchFamily="18" charset="0"/>
              </a:rPr>
              <a:t>etwork:</a:t>
            </a:r>
            <a:r>
              <a:rPr lang="zh-CN" altLang="en-US" dirty="0">
                <a:latin typeface="Times New Roman" panose="02020603050405020304" pitchFamily="18" charset="0"/>
              </a:rPr>
              <a:t>得到候选区域</a:t>
            </a:r>
            <a:endParaRPr lang="en-US" altLang="zh-CN" dirty="0">
              <a:latin typeface="Times New Roman" panose="02020603050405020304" pitchFamily="18" charset="0"/>
            </a:endParaRPr>
          </a:p>
          <a:p>
            <a:pPr lvl="1"/>
            <a:r>
              <a:rPr lang="en-US" altLang="zh-CN" dirty="0" err="1">
                <a:latin typeface="Times New Roman" panose="02020603050405020304" pitchFamily="18" charset="0"/>
              </a:rPr>
              <a:t>RoIPooling</a:t>
            </a:r>
            <a:r>
              <a:rPr lang="zh-CN" altLang="en-US" dirty="0">
                <a:latin typeface="Times New Roman" panose="02020603050405020304" pitchFamily="18" charset="0"/>
              </a:rPr>
              <a:t>：对不同大小的窗口进行“归一化”</a:t>
            </a:r>
            <a:endParaRPr lang="en-US" altLang="zh-CN" dirty="0">
              <a:latin typeface="Times New Roman" panose="02020603050405020304" pitchFamily="18" charset="0"/>
            </a:endParaRPr>
          </a:p>
          <a:p>
            <a:endParaRPr lang="zh-CN" altLang="en-US" dirty="0"/>
          </a:p>
        </p:txBody>
      </p:sp>
      <p:sp>
        <p:nvSpPr>
          <p:cNvPr id="4" name="灯片编号占位符 3">
            <a:extLst>
              <a:ext uri="{FF2B5EF4-FFF2-40B4-BE49-F238E27FC236}">
                <a16:creationId xmlns:a16="http://schemas.microsoft.com/office/drawing/2014/main" id="{69432442-489C-47A0-BEFD-51CF9355EF68}"/>
              </a:ext>
            </a:extLst>
          </p:cNvPr>
          <p:cNvSpPr>
            <a:spLocks noGrp="1"/>
          </p:cNvSpPr>
          <p:nvPr>
            <p:ph type="sldNum" sz="quarter" idx="11"/>
          </p:nvPr>
        </p:nvSpPr>
        <p:spPr/>
        <p:txBody>
          <a:bodyPr/>
          <a:lstStyle/>
          <a:p>
            <a:pPr>
              <a:defRPr/>
            </a:pPr>
            <a:fld id="{F0DCA781-2C6F-4150-84D4-E012765ECB09}" type="slidenum">
              <a:rPr lang="en-US" altLang="zh-CN" smtClean="0"/>
              <a:pPr>
                <a:defRPr/>
              </a:pPr>
              <a:t>17</a:t>
            </a:fld>
            <a:endParaRPr lang="en-US" altLang="zh-CN" dirty="0"/>
          </a:p>
        </p:txBody>
      </p:sp>
      <p:pic>
        <p:nvPicPr>
          <p:cNvPr id="6" name="图片 5" descr="屏幕剪辑">
            <a:extLst>
              <a:ext uri="{FF2B5EF4-FFF2-40B4-BE49-F238E27FC236}">
                <a16:creationId xmlns:a16="http://schemas.microsoft.com/office/drawing/2014/main" id="{2EFF4A4D-C39A-40FB-8F0B-8C9DF77CDD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85598" y="2784918"/>
            <a:ext cx="3255309" cy="3282757"/>
          </a:xfrm>
          <a:prstGeom prst="rect">
            <a:avLst/>
          </a:prstGeom>
        </p:spPr>
      </p:pic>
      <p:pic>
        <p:nvPicPr>
          <p:cNvPr id="9" name="图片 8" descr="屏幕剪辑">
            <a:extLst>
              <a:ext uri="{FF2B5EF4-FFF2-40B4-BE49-F238E27FC236}">
                <a16:creationId xmlns:a16="http://schemas.microsoft.com/office/drawing/2014/main" id="{1A40D946-144A-4E47-9C4A-CF107E0BAB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55795" y="3121863"/>
            <a:ext cx="4421892" cy="2965028"/>
          </a:xfrm>
          <a:prstGeom prst="rect">
            <a:avLst/>
          </a:prstGeom>
        </p:spPr>
      </p:pic>
      <p:sp>
        <p:nvSpPr>
          <p:cNvPr id="10" name="文本框 9">
            <a:extLst>
              <a:ext uri="{FF2B5EF4-FFF2-40B4-BE49-F238E27FC236}">
                <a16:creationId xmlns:a16="http://schemas.microsoft.com/office/drawing/2014/main" id="{D58928E4-2502-4217-ADC9-7BB46417D5F8}"/>
              </a:ext>
            </a:extLst>
          </p:cNvPr>
          <p:cNvSpPr txBox="1"/>
          <p:nvPr/>
        </p:nvSpPr>
        <p:spPr>
          <a:xfrm>
            <a:off x="1602053" y="6187210"/>
            <a:ext cx="8199756" cy="669835"/>
          </a:xfrm>
          <a:prstGeom prst="rect">
            <a:avLst/>
          </a:prstGeom>
          <a:noFill/>
        </p:spPr>
        <p:txBody>
          <a:bodyPr wrap="square" rtlCol="0">
            <a:spAutoFit/>
          </a:bodyPr>
          <a:lstStyle/>
          <a:p>
            <a:pPr algn="ctr"/>
            <a:r>
              <a:rPr lang="en-US" altLang="zh-CN" b="0" dirty="0">
                <a:latin typeface="Times New Roman" panose="02020603050405020304" pitchFamily="18" charset="0"/>
                <a:cs typeface="Times New Roman" panose="02020603050405020304" pitchFamily="18" charset="0"/>
              </a:rPr>
              <a:t>S. Ren, K. He, R. </a:t>
            </a:r>
            <a:r>
              <a:rPr lang="en-US" altLang="zh-CN" b="0" dirty="0" err="1">
                <a:latin typeface="Times New Roman" panose="02020603050405020304" pitchFamily="18" charset="0"/>
                <a:cs typeface="Times New Roman" panose="02020603050405020304" pitchFamily="18" charset="0"/>
              </a:rPr>
              <a:t>Girshick</a:t>
            </a:r>
            <a:r>
              <a:rPr lang="en-US" altLang="zh-CN" b="0" dirty="0">
                <a:latin typeface="Times New Roman" panose="02020603050405020304" pitchFamily="18" charset="0"/>
                <a:cs typeface="Times New Roman" panose="02020603050405020304" pitchFamily="18" charset="0"/>
              </a:rPr>
              <a:t>, J. Sun, Faster r-</a:t>
            </a:r>
            <a:r>
              <a:rPr lang="en-US" altLang="zh-CN" b="0" dirty="0" err="1">
                <a:latin typeface="Times New Roman" panose="02020603050405020304" pitchFamily="18" charset="0"/>
                <a:cs typeface="Times New Roman" panose="02020603050405020304" pitchFamily="18" charset="0"/>
              </a:rPr>
              <a:t>cnn</a:t>
            </a:r>
            <a:r>
              <a:rPr lang="en-US" altLang="zh-CN" b="0" dirty="0">
                <a:latin typeface="Times New Roman" panose="02020603050405020304" pitchFamily="18" charset="0"/>
                <a:cs typeface="Times New Roman" panose="02020603050405020304" pitchFamily="18" charset="0"/>
              </a:rPr>
              <a:t>: Towards real-time object detection with region proposal networks. NIPS 2015.</a:t>
            </a:r>
            <a:endParaRPr lang="zh-CN"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32162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a:extLst>
              <a:ext uri="{FF2B5EF4-FFF2-40B4-BE49-F238E27FC236}">
                <a16:creationId xmlns:a16="http://schemas.microsoft.com/office/drawing/2014/main" id="{8A5506BB-E98F-4020-A376-56F38A2ABAC7}"/>
              </a:ext>
            </a:extLst>
          </p:cNvPr>
          <p:cNvSpPr>
            <a:spLocks noGrp="1"/>
          </p:cNvSpPr>
          <p:nvPr>
            <p:ph type="title"/>
          </p:nvPr>
        </p:nvSpPr>
        <p:spPr/>
        <p:txBody>
          <a:bodyPr/>
          <a:lstStyle/>
          <a:p>
            <a:r>
              <a:rPr lang="zh-CN" altLang="en-US" dirty="0"/>
              <a:t>部件层面自适应</a:t>
            </a:r>
            <a:r>
              <a:rPr lang="en-US" altLang="zh-CN" sz="2900" dirty="0">
                <a:solidFill>
                  <a:srgbClr val="0000CC"/>
                </a:solidFill>
              </a:rPr>
              <a:t>-</a:t>
            </a:r>
            <a:r>
              <a:rPr lang="zh-CN" altLang="en-US" sz="2900" dirty="0">
                <a:solidFill>
                  <a:srgbClr val="0000CC"/>
                </a:solidFill>
                <a:effectLst/>
              </a:rPr>
              <a:t>层级注意力感知网络</a:t>
            </a:r>
            <a:endParaRPr lang="zh-CN" altLang="en-US" dirty="0"/>
          </a:p>
        </p:txBody>
      </p:sp>
      <p:sp>
        <p:nvSpPr>
          <p:cNvPr id="8" name="内容占位符 7">
            <a:extLst>
              <a:ext uri="{FF2B5EF4-FFF2-40B4-BE49-F238E27FC236}">
                <a16:creationId xmlns:a16="http://schemas.microsoft.com/office/drawing/2014/main" id="{B348D548-C55F-41DF-934E-648E4EAFF159}"/>
              </a:ext>
            </a:extLst>
          </p:cNvPr>
          <p:cNvSpPr>
            <a:spLocks noGrp="1"/>
          </p:cNvSpPr>
          <p:nvPr>
            <p:ph idx="1"/>
          </p:nvPr>
        </p:nvSpPr>
        <p:spPr>
          <a:xfrm>
            <a:off x="518160" y="1344356"/>
            <a:ext cx="10949940" cy="669836"/>
          </a:xfrm>
        </p:spPr>
        <p:txBody>
          <a:bodyPr/>
          <a:lstStyle/>
          <a:p>
            <a:r>
              <a:rPr lang="en-US" altLang="zh-CN" dirty="0">
                <a:latin typeface="Times New Roman" panose="02020603050405020304" pitchFamily="18" charset="0"/>
              </a:rPr>
              <a:t>Faster R-CNN</a:t>
            </a:r>
          </a:p>
          <a:p>
            <a:pPr lvl="1"/>
            <a:r>
              <a:rPr lang="zh-CN" altLang="en-US" dirty="0">
                <a:latin typeface="Times New Roman" panose="02020603050405020304" pitchFamily="18" charset="0"/>
              </a:rPr>
              <a:t>引入</a:t>
            </a:r>
            <a:r>
              <a:rPr lang="en-US" altLang="zh-CN" dirty="0">
                <a:solidFill>
                  <a:srgbClr val="FF0000"/>
                </a:solidFill>
                <a:latin typeface="Times New Roman" panose="02020603050405020304" pitchFamily="18" charset="0"/>
              </a:rPr>
              <a:t>R</a:t>
            </a:r>
            <a:r>
              <a:rPr lang="en-US" altLang="zh-CN" dirty="0">
                <a:latin typeface="Times New Roman" panose="02020603050405020304" pitchFamily="18" charset="0"/>
              </a:rPr>
              <a:t>egion </a:t>
            </a:r>
            <a:r>
              <a:rPr lang="en-US" altLang="zh-CN" dirty="0">
                <a:solidFill>
                  <a:srgbClr val="FF0000"/>
                </a:solidFill>
                <a:latin typeface="Times New Roman" panose="02020603050405020304" pitchFamily="18" charset="0"/>
              </a:rPr>
              <a:t>P</a:t>
            </a:r>
            <a:r>
              <a:rPr lang="en-US" altLang="zh-CN" dirty="0">
                <a:latin typeface="Times New Roman" panose="02020603050405020304" pitchFamily="18" charset="0"/>
              </a:rPr>
              <a:t>roposal </a:t>
            </a:r>
            <a:r>
              <a:rPr lang="en-US" altLang="zh-CN" dirty="0">
                <a:solidFill>
                  <a:srgbClr val="FF0000"/>
                </a:solidFill>
                <a:latin typeface="Times New Roman" panose="02020603050405020304" pitchFamily="18" charset="0"/>
              </a:rPr>
              <a:t>N</a:t>
            </a:r>
            <a:r>
              <a:rPr lang="en-US" altLang="zh-CN" dirty="0">
                <a:latin typeface="Times New Roman" panose="02020603050405020304" pitchFamily="18" charset="0"/>
              </a:rPr>
              <a:t>etwork:</a:t>
            </a:r>
            <a:r>
              <a:rPr lang="zh-CN" altLang="en-US" dirty="0">
                <a:latin typeface="Times New Roman" panose="02020603050405020304" pitchFamily="18" charset="0"/>
              </a:rPr>
              <a:t>得到候选区域</a:t>
            </a:r>
            <a:endParaRPr lang="en-US" altLang="zh-CN" dirty="0">
              <a:latin typeface="Times New Roman" panose="02020603050405020304" pitchFamily="18" charset="0"/>
            </a:endParaRPr>
          </a:p>
          <a:p>
            <a:pPr lvl="1"/>
            <a:r>
              <a:rPr lang="en-US" altLang="zh-CN" dirty="0" err="1">
                <a:latin typeface="Times New Roman" panose="02020603050405020304" pitchFamily="18" charset="0"/>
              </a:rPr>
              <a:t>RoIPooling</a:t>
            </a:r>
            <a:r>
              <a:rPr lang="zh-CN" altLang="en-US" dirty="0">
                <a:latin typeface="Times New Roman" panose="02020603050405020304" pitchFamily="18" charset="0"/>
              </a:rPr>
              <a:t>：对不同大小的窗口进行“归一化”</a:t>
            </a:r>
            <a:endParaRPr lang="en-US" altLang="zh-CN" dirty="0">
              <a:latin typeface="Times New Roman" panose="02020603050405020304" pitchFamily="18" charset="0"/>
            </a:endParaRPr>
          </a:p>
          <a:p>
            <a:endParaRPr lang="zh-CN" altLang="en-US" dirty="0"/>
          </a:p>
        </p:txBody>
      </p:sp>
      <p:sp>
        <p:nvSpPr>
          <p:cNvPr id="4" name="灯片编号占位符 3">
            <a:extLst>
              <a:ext uri="{FF2B5EF4-FFF2-40B4-BE49-F238E27FC236}">
                <a16:creationId xmlns:a16="http://schemas.microsoft.com/office/drawing/2014/main" id="{69432442-489C-47A0-BEFD-51CF9355EF68}"/>
              </a:ext>
            </a:extLst>
          </p:cNvPr>
          <p:cNvSpPr>
            <a:spLocks noGrp="1"/>
          </p:cNvSpPr>
          <p:nvPr>
            <p:ph type="sldNum" sz="quarter" idx="11"/>
          </p:nvPr>
        </p:nvSpPr>
        <p:spPr/>
        <p:txBody>
          <a:bodyPr/>
          <a:lstStyle/>
          <a:p>
            <a:pPr>
              <a:defRPr/>
            </a:pPr>
            <a:fld id="{F0DCA781-2C6F-4150-84D4-E012765ECB09}" type="slidenum">
              <a:rPr lang="en-US" altLang="zh-CN" smtClean="0"/>
              <a:pPr>
                <a:defRPr/>
              </a:pPr>
              <a:t>18</a:t>
            </a:fld>
            <a:endParaRPr lang="en-US" altLang="zh-CN" dirty="0"/>
          </a:p>
        </p:txBody>
      </p:sp>
      <p:pic>
        <p:nvPicPr>
          <p:cNvPr id="6" name="图片 5" descr="屏幕剪辑">
            <a:extLst>
              <a:ext uri="{FF2B5EF4-FFF2-40B4-BE49-F238E27FC236}">
                <a16:creationId xmlns:a16="http://schemas.microsoft.com/office/drawing/2014/main" id="{2EFF4A4D-C39A-40FB-8F0B-8C9DF77CDD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85598" y="2784918"/>
            <a:ext cx="3255309" cy="3282757"/>
          </a:xfrm>
          <a:prstGeom prst="rect">
            <a:avLst/>
          </a:prstGeom>
        </p:spPr>
      </p:pic>
      <p:pic>
        <p:nvPicPr>
          <p:cNvPr id="1026" name="Picture 2" descr="ç« çå¾åç»æ">
            <a:extLst>
              <a:ext uri="{FF2B5EF4-FFF2-40B4-BE49-F238E27FC236}">
                <a16:creationId xmlns:a16="http://schemas.microsoft.com/office/drawing/2014/main" id="{0AF6788C-D23A-45D3-853F-55ABE18AED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82596" y="3864851"/>
            <a:ext cx="1877002" cy="14170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ç« å°¾å·´ çå¾åç»æ">
            <a:extLst>
              <a:ext uri="{FF2B5EF4-FFF2-40B4-BE49-F238E27FC236}">
                <a16:creationId xmlns:a16="http://schemas.microsoft.com/office/drawing/2014/main" id="{CEDD917E-04F0-406F-AF64-06CC40DF006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28231" y="3362181"/>
            <a:ext cx="1485900" cy="2038350"/>
          </a:xfrm>
          <a:prstGeom prst="rect">
            <a:avLst/>
          </a:prstGeom>
          <a:noFill/>
          <a:extLst>
            <a:ext uri="{909E8E84-426E-40DD-AFC4-6F175D3DCCD1}">
              <a14:hiddenFill xmlns:a14="http://schemas.microsoft.com/office/drawing/2010/main">
                <a:solidFill>
                  <a:srgbClr val="FFFFFF"/>
                </a:solidFill>
              </a14:hiddenFill>
            </a:ext>
          </a:extLst>
        </p:spPr>
      </p:pic>
      <p:cxnSp>
        <p:nvCxnSpPr>
          <p:cNvPr id="21" name="连接符: 曲线 20">
            <a:extLst>
              <a:ext uri="{FF2B5EF4-FFF2-40B4-BE49-F238E27FC236}">
                <a16:creationId xmlns:a16="http://schemas.microsoft.com/office/drawing/2014/main" id="{DACBE12D-9082-47BD-8849-74E1658ACC55}"/>
              </a:ext>
            </a:extLst>
          </p:cNvPr>
          <p:cNvCxnSpPr>
            <a:cxnSpLocks/>
            <a:endCxn id="1026" idx="1"/>
          </p:cNvCxnSpPr>
          <p:nvPr/>
        </p:nvCxnSpPr>
        <p:spPr bwMode="auto">
          <a:xfrm>
            <a:off x="2625634" y="3958046"/>
            <a:ext cx="3256962" cy="615318"/>
          </a:xfrm>
          <a:prstGeom prst="curvedConnector3">
            <a:avLst>
              <a:gd name="adj1" fmla="val 50000"/>
            </a:avLst>
          </a:prstGeom>
          <a:noFill/>
          <a:ln w="9525" cap="flat" cmpd="sng" algn="ctr">
            <a:solidFill>
              <a:schemeClr val="tx1"/>
            </a:solidFill>
            <a:prstDash val="solid"/>
            <a:round/>
            <a:headEnd type="none" w="med" len="med"/>
            <a:tailEnd type="triangle"/>
          </a:ln>
          <a:effectLst/>
        </p:spPr>
      </p:cxnSp>
      <p:cxnSp>
        <p:nvCxnSpPr>
          <p:cNvPr id="26" name="连接符: 曲线 25">
            <a:extLst>
              <a:ext uri="{FF2B5EF4-FFF2-40B4-BE49-F238E27FC236}">
                <a16:creationId xmlns:a16="http://schemas.microsoft.com/office/drawing/2014/main" id="{13CF88E8-CEEC-4CA1-9A91-FEC24F0F6208}"/>
              </a:ext>
            </a:extLst>
          </p:cNvPr>
          <p:cNvCxnSpPr>
            <a:cxnSpLocks/>
            <a:endCxn id="1028" idx="0"/>
          </p:cNvCxnSpPr>
          <p:nvPr/>
        </p:nvCxnSpPr>
        <p:spPr bwMode="auto">
          <a:xfrm flipV="1">
            <a:off x="2338251" y="3362181"/>
            <a:ext cx="7332930" cy="484382"/>
          </a:xfrm>
          <a:prstGeom prst="curvedConnector4">
            <a:avLst>
              <a:gd name="adj1" fmla="val 44934"/>
              <a:gd name="adj2" fmla="val 147194"/>
            </a:avLst>
          </a:prstGeom>
          <a:noFill/>
          <a:ln w="9525" cap="flat" cmpd="sng" algn="ctr">
            <a:solidFill>
              <a:schemeClr val="tx1"/>
            </a:solidFill>
            <a:prstDash val="solid"/>
            <a:round/>
            <a:headEnd type="none" w="med" len="med"/>
            <a:tailEnd type="triangle"/>
          </a:ln>
          <a:effectLst/>
        </p:spPr>
      </p:cxnSp>
      <p:graphicFrame>
        <p:nvGraphicFramePr>
          <p:cNvPr id="1024" name="表格 1024">
            <a:extLst>
              <a:ext uri="{FF2B5EF4-FFF2-40B4-BE49-F238E27FC236}">
                <a16:creationId xmlns:a16="http://schemas.microsoft.com/office/drawing/2014/main" id="{7BFB4D2C-BD3D-455B-91B2-4CFF758880A0}"/>
              </a:ext>
            </a:extLst>
          </p:cNvPr>
          <p:cNvGraphicFramePr>
            <a:graphicFrameLocks noGrp="1"/>
          </p:cNvGraphicFramePr>
          <p:nvPr>
            <p:extLst>
              <p:ext uri="{D42A27DB-BD31-4B8C-83A1-F6EECF244321}">
                <p14:modId xmlns:p14="http://schemas.microsoft.com/office/powerpoint/2010/main" val="2485745643"/>
              </p:ext>
            </p:extLst>
          </p:nvPr>
        </p:nvGraphicFramePr>
        <p:xfrm>
          <a:off x="5882596" y="3906268"/>
          <a:ext cx="1891854" cy="1371600"/>
        </p:xfrm>
        <a:graphic>
          <a:graphicData uri="http://schemas.openxmlformats.org/drawingml/2006/table">
            <a:tbl>
              <a:tblPr firstRow="1" bandRow="1">
                <a:tableStyleId>{5940675A-B579-460E-94D1-54222C63F5DA}</a:tableStyleId>
              </a:tblPr>
              <a:tblGrid>
                <a:gridCol w="630618">
                  <a:extLst>
                    <a:ext uri="{9D8B030D-6E8A-4147-A177-3AD203B41FA5}">
                      <a16:colId xmlns:a16="http://schemas.microsoft.com/office/drawing/2014/main" val="3114008493"/>
                    </a:ext>
                  </a:extLst>
                </a:gridCol>
                <a:gridCol w="630618">
                  <a:extLst>
                    <a:ext uri="{9D8B030D-6E8A-4147-A177-3AD203B41FA5}">
                      <a16:colId xmlns:a16="http://schemas.microsoft.com/office/drawing/2014/main" val="1074243727"/>
                    </a:ext>
                  </a:extLst>
                </a:gridCol>
                <a:gridCol w="630618">
                  <a:extLst>
                    <a:ext uri="{9D8B030D-6E8A-4147-A177-3AD203B41FA5}">
                      <a16:colId xmlns:a16="http://schemas.microsoft.com/office/drawing/2014/main" val="641475221"/>
                    </a:ext>
                  </a:extLst>
                </a:gridCol>
              </a:tblGrid>
              <a:tr h="419135">
                <a:tc>
                  <a:txBody>
                    <a:bodyPr/>
                    <a:lstStyle/>
                    <a:p>
                      <a:endParaRPr lang="zh-CN" altLang="en-US">
                        <a:solidFill>
                          <a:schemeClr val="bg2">
                            <a:lumMod val="60000"/>
                            <a:lumOff val="40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endParaRPr lang="zh-CN" altLang="en-US">
                        <a:solidFill>
                          <a:schemeClr val="bg2">
                            <a:lumMod val="60000"/>
                            <a:lumOff val="40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endParaRPr lang="zh-CN" altLang="en-US" dirty="0">
                        <a:solidFill>
                          <a:schemeClr val="bg2">
                            <a:lumMod val="60000"/>
                            <a:lumOff val="40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21855360"/>
                  </a:ext>
                </a:extLst>
              </a:tr>
              <a:tr h="419135">
                <a:tc>
                  <a:txBody>
                    <a:bodyPr/>
                    <a:lstStyle/>
                    <a:p>
                      <a:endParaRPr lang="zh-CN" altLang="en-US">
                        <a:solidFill>
                          <a:schemeClr val="bg2">
                            <a:lumMod val="60000"/>
                            <a:lumOff val="40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endParaRPr lang="zh-CN" altLang="en-US">
                        <a:solidFill>
                          <a:schemeClr val="bg2">
                            <a:lumMod val="60000"/>
                            <a:lumOff val="40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endParaRPr lang="zh-CN" altLang="en-US" dirty="0">
                        <a:solidFill>
                          <a:schemeClr val="bg2">
                            <a:lumMod val="60000"/>
                            <a:lumOff val="40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56556546"/>
                  </a:ext>
                </a:extLst>
              </a:tr>
              <a:tr h="419135">
                <a:tc>
                  <a:txBody>
                    <a:bodyPr/>
                    <a:lstStyle/>
                    <a:p>
                      <a:endParaRPr lang="zh-CN" altLang="en-US">
                        <a:solidFill>
                          <a:schemeClr val="bg2">
                            <a:lumMod val="60000"/>
                            <a:lumOff val="40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endParaRPr lang="zh-CN" altLang="en-US">
                        <a:solidFill>
                          <a:schemeClr val="bg2">
                            <a:lumMod val="60000"/>
                            <a:lumOff val="40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endParaRPr lang="zh-CN" altLang="en-US" dirty="0">
                        <a:solidFill>
                          <a:schemeClr val="bg2">
                            <a:lumMod val="60000"/>
                            <a:lumOff val="40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86511939"/>
                  </a:ext>
                </a:extLst>
              </a:tr>
            </a:tbl>
          </a:graphicData>
        </a:graphic>
      </p:graphicFrame>
      <p:graphicFrame>
        <p:nvGraphicFramePr>
          <p:cNvPr id="36" name="表格 1024">
            <a:extLst>
              <a:ext uri="{FF2B5EF4-FFF2-40B4-BE49-F238E27FC236}">
                <a16:creationId xmlns:a16="http://schemas.microsoft.com/office/drawing/2014/main" id="{B8912E9D-BD79-42B7-B6F6-ECC7ABB29118}"/>
              </a:ext>
            </a:extLst>
          </p:cNvPr>
          <p:cNvGraphicFramePr>
            <a:graphicFrameLocks noGrp="1"/>
          </p:cNvGraphicFramePr>
          <p:nvPr>
            <p:extLst>
              <p:ext uri="{D42A27DB-BD31-4B8C-83A1-F6EECF244321}">
                <p14:modId xmlns:p14="http://schemas.microsoft.com/office/powerpoint/2010/main" val="2202068458"/>
              </p:ext>
            </p:extLst>
          </p:nvPr>
        </p:nvGraphicFramePr>
        <p:xfrm>
          <a:off x="8987292" y="3435036"/>
          <a:ext cx="1426839" cy="1959384"/>
        </p:xfrm>
        <a:graphic>
          <a:graphicData uri="http://schemas.openxmlformats.org/drawingml/2006/table">
            <a:tbl>
              <a:tblPr firstRow="1" bandRow="1">
                <a:tableStyleId>{5940675A-B579-460E-94D1-54222C63F5DA}</a:tableStyleId>
              </a:tblPr>
              <a:tblGrid>
                <a:gridCol w="475613">
                  <a:extLst>
                    <a:ext uri="{9D8B030D-6E8A-4147-A177-3AD203B41FA5}">
                      <a16:colId xmlns:a16="http://schemas.microsoft.com/office/drawing/2014/main" val="3114008493"/>
                    </a:ext>
                  </a:extLst>
                </a:gridCol>
                <a:gridCol w="475613">
                  <a:extLst>
                    <a:ext uri="{9D8B030D-6E8A-4147-A177-3AD203B41FA5}">
                      <a16:colId xmlns:a16="http://schemas.microsoft.com/office/drawing/2014/main" val="1074243727"/>
                    </a:ext>
                  </a:extLst>
                </a:gridCol>
                <a:gridCol w="475613">
                  <a:extLst>
                    <a:ext uri="{9D8B030D-6E8A-4147-A177-3AD203B41FA5}">
                      <a16:colId xmlns:a16="http://schemas.microsoft.com/office/drawing/2014/main" val="641475221"/>
                    </a:ext>
                  </a:extLst>
                </a:gridCol>
              </a:tblGrid>
              <a:tr h="653128">
                <a:tc>
                  <a:txBody>
                    <a:bodyPr/>
                    <a:lstStyle/>
                    <a:p>
                      <a:endParaRPr lang="zh-CN" altLang="en-US">
                        <a:solidFill>
                          <a:schemeClr val="bg2">
                            <a:lumMod val="60000"/>
                            <a:lumOff val="40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endParaRPr lang="zh-CN" altLang="en-US">
                        <a:solidFill>
                          <a:schemeClr val="bg2">
                            <a:lumMod val="60000"/>
                            <a:lumOff val="40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endParaRPr lang="zh-CN" altLang="en-US" dirty="0">
                        <a:solidFill>
                          <a:schemeClr val="bg2">
                            <a:lumMod val="60000"/>
                            <a:lumOff val="40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21855360"/>
                  </a:ext>
                </a:extLst>
              </a:tr>
              <a:tr h="653128">
                <a:tc>
                  <a:txBody>
                    <a:bodyPr/>
                    <a:lstStyle/>
                    <a:p>
                      <a:endParaRPr lang="zh-CN" altLang="en-US">
                        <a:solidFill>
                          <a:schemeClr val="bg2">
                            <a:lumMod val="60000"/>
                            <a:lumOff val="40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endParaRPr lang="zh-CN" altLang="en-US">
                        <a:solidFill>
                          <a:schemeClr val="bg2">
                            <a:lumMod val="60000"/>
                            <a:lumOff val="40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endParaRPr lang="zh-CN" altLang="en-US" dirty="0">
                        <a:solidFill>
                          <a:schemeClr val="bg2">
                            <a:lumMod val="60000"/>
                            <a:lumOff val="40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56556546"/>
                  </a:ext>
                </a:extLst>
              </a:tr>
              <a:tr h="653128">
                <a:tc>
                  <a:txBody>
                    <a:bodyPr/>
                    <a:lstStyle/>
                    <a:p>
                      <a:endParaRPr lang="zh-CN" altLang="en-US">
                        <a:solidFill>
                          <a:schemeClr val="bg2">
                            <a:lumMod val="60000"/>
                            <a:lumOff val="40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endParaRPr lang="zh-CN" altLang="en-US">
                        <a:solidFill>
                          <a:schemeClr val="bg2">
                            <a:lumMod val="60000"/>
                            <a:lumOff val="40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tc>
                  <a:txBody>
                    <a:bodyPr/>
                    <a:lstStyle/>
                    <a:p>
                      <a:endParaRPr lang="zh-CN" altLang="en-US" dirty="0">
                        <a:solidFill>
                          <a:schemeClr val="bg2">
                            <a:lumMod val="60000"/>
                            <a:lumOff val="40000"/>
                          </a:schemeClr>
                        </a:solidFill>
                      </a:endParaRPr>
                    </a:p>
                  </a:txBody>
                  <a:tcPr>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86511939"/>
                  </a:ext>
                </a:extLst>
              </a:tr>
            </a:tbl>
          </a:graphicData>
        </a:graphic>
      </p:graphicFrame>
      <p:graphicFrame>
        <p:nvGraphicFramePr>
          <p:cNvPr id="5" name="表格 8">
            <a:extLst>
              <a:ext uri="{FF2B5EF4-FFF2-40B4-BE49-F238E27FC236}">
                <a16:creationId xmlns:a16="http://schemas.microsoft.com/office/drawing/2014/main" id="{D7F7284A-8342-42B4-8DF2-308863A696D0}"/>
              </a:ext>
            </a:extLst>
          </p:cNvPr>
          <p:cNvGraphicFramePr>
            <a:graphicFrameLocks noGrp="1"/>
          </p:cNvGraphicFramePr>
          <p:nvPr>
            <p:extLst>
              <p:ext uri="{D42A27DB-BD31-4B8C-83A1-F6EECF244321}">
                <p14:modId xmlns:p14="http://schemas.microsoft.com/office/powerpoint/2010/main" val="208879660"/>
              </p:ext>
            </p:extLst>
          </p:nvPr>
        </p:nvGraphicFramePr>
        <p:xfrm>
          <a:off x="5528222" y="5871860"/>
          <a:ext cx="2471994" cy="457200"/>
        </p:xfrm>
        <a:graphic>
          <a:graphicData uri="http://schemas.openxmlformats.org/drawingml/2006/table">
            <a:tbl>
              <a:tblPr firstRow="1" bandRow="1">
                <a:tableStyleId>{5C22544A-7EE6-4342-B048-85BDC9FD1C3A}</a:tableStyleId>
              </a:tblPr>
              <a:tblGrid>
                <a:gridCol w="274666">
                  <a:extLst>
                    <a:ext uri="{9D8B030D-6E8A-4147-A177-3AD203B41FA5}">
                      <a16:colId xmlns:a16="http://schemas.microsoft.com/office/drawing/2014/main" val="1386921933"/>
                    </a:ext>
                  </a:extLst>
                </a:gridCol>
                <a:gridCol w="274666">
                  <a:extLst>
                    <a:ext uri="{9D8B030D-6E8A-4147-A177-3AD203B41FA5}">
                      <a16:colId xmlns:a16="http://schemas.microsoft.com/office/drawing/2014/main" val="892271878"/>
                    </a:ext>
                  </a:extLst>
                </a:gridCol>
                <a:gridCol w="274666">
                  <a:extLst>
                    <a:ext uri="{9D8B030D-6E8A-4147-A177-3AD203B41FA5}">
                      <a16:colId xmlns:a16="http://schemas.microsoft.com/office/drawing/2014/main" val="2228625888"/>
                    </a:ext>
                  </a:extLst>
                </a:gridCol>
                <a:gridCol w="274666">
                  <a:extLst>
                    <a:ext uri="{9D8B030D-6E8A-4147-A177-3AD203B41FA5}">
                      <a16:colId xmlns:a16="http://schemas.microsoft.com/office/drawing/2014/main" val="970216492"/>
                    </a:ext>
                  </a:extLst>
                </a:gridCol>
                <a:gridCol w="274666">
                  <a:extLst>
                    <a:ext uri="{9D8B030D-6E8A-4147-A177-3AD203B41FA5}">
                      <a16:colId xmlns:a16="http://schemas.microsoft.com/office/drawing/2014/main" val="4132743620"/>
                    </a:ext>
                  </a:extLst>
                </a:gridCol>
                <a:gridCol w="274666">
                  <a:extLst>
                    <a:ext uri="{9D8B030D-6E8A-4147-A177-3AD203B41FA5}">
                      <a16:colId xmlns:a16="http://schemas.microsoft.com/office/drawing/2014/main" val="796139579"/>
                    </a:ext>
                  </a:extLst>
                </a:gridCol>
                <a:gridCol w="274666">
                  <a:extLst>
                    <a:ext uri="{9D8B030D-6E8A-4147-A177-3AD203B41FA5}">
                      <a16:colId xmlns:a16="http://schemas.microsoft.com/office/drawing/2014/main" val="3859556147"/>
                    </a:ext>
                  </a:extLst>
                </a:gridCol>
                <a:gridCol w="274666">
                  <a:extLst>
                    <a:ext uri="{9D8B030D-6E8A-4147-A177-3AD203B41FA5}">
                      <a16:colId xmlns:a16="http://schemas.microsoft.com/office/drawing/2014/main" val="3097671643"/>
                    </a:ext>
                  </a:extLst>
                </a:gridCol>
                <a:gridCol w="274666">
                  <a:extLst>
                    <a:ext uri="{9D8B030D-6E8A-4147-A177-3AD203B41FA5}">
                      <a16:colId xmlns:a16="http://schemas.microsoft.com/office/drawing/2014/main" val="3756895489"/>
                    </a:ext>
                  </a:extLst>
                </a:gridCol>
              </a:tblGrid>
              <a:tr h="370840">
                <a:tc>
                  <a:txBody>
                    <a:bodyPr/>
                    <a:lstStyle/>
                    <a:p>
                      <a:endParaRPr lang="zh-CN" altLang="en-US"/>
                    </a:p>
                  </a:txBody>
                  <a:tcPr/>
                </a:tc>
                <a:tc>
                  <a:txBody>
                    <a:bodyPr/>
                    <a:lstStyle/>
                    <a:p>
                      <a:endParaRPr lang="zh-CN" altLang="en-US"/>
                    </a:p>
                  </a:txBody>
                  <a:tcPr/>
                </a:tc>
                <a:tc>
                  <a:txBody>
                    <a:bodyPr/>
                    <a:lstStyle/>
                    <a:p>
                      <a:endParaRPr lang="zh-CN" altLang="en-US"/>
                    </a:p>
                  </a:txBody>
                  <a:tcPr/>
                </a:tc>
                <a:tc>
                  <a:txBody>
                    <a:bodyPr/>
                    <a:lstStyle/>
                    <a:p>
                      <a:endParaRPr lang="zh-CN" altLang="en-US"/>
                    </a:p>
                  </a:txBody>
                  <a:tcPr/>
                </a:tc>
                <a:tc>
                  <a:txBody>
                    <a:bodyPr/>
                    <a:lstStyle/>
                    <a:p>
                      <a:endParaRPr lang="zh-CN" altLang="en-US" dirty="0"/>
                    </a:p>
                  </a:txBody>
                  <a:tcPr>
                    <a:solidFill>
                      <a:srgbClr val="FF0000"/>
                    </a:solidFill>
                  </a:tcPr>
                </a:tc>
                <a:tc>
                  <a:txBody>
                    <a:bodyPr/>
                    <a:lstStyle/>
                    <a:p>
                      <a:endParaRPr lang="zh-CN" altLang="en-US"/>
                    </a:p>
                  </a:txBody>
                  <a:tcPr/>
                </a:tc>
                <a:tc>
                  <a:txBody>
                    <a:bodyPr/>
                    <a:lstStyle/>
                    <a:p>
                      <a:endParaRPr lang="zh-CN" altLang="en-US"/>
                    </a:p>
                  </a:txBody>
                  <a:tcPr/>
                </a:tc>
                <a:tc>
                  <a:txBody>
                    <a:bodyPr/>
                    <a:lstStyle/>
                    <a:p>
                      <a:endParaRPr lang="zh-CN" altLang="en-US"/>
                    </a:p>
                  </a:txBody>
                  <a:tcPr/>
                </a:tc>
                <a:tc>
                  <a:txBody>
                    <a:bodyPr/>
                    <a:lstStyle/>
                    <a:p>
                      <a:endParaRPr lang="zh-CN" altLang="en-US" dirty="0"/>
                    </a:p>
                  </a:txBody>
                  <a:tcPr/>
                </a:tc>
                <a:extLst>
                  <a:ext uri="{0D108BD9-81ED-4DB2-BD59-A6C34878D82A}">
                    <a16:rowId xmlns:a16="http://schemas.microsoft.com/office/drawing/2014/main" val="3080428578"/>
                  </a:ext>
                </a:extLst>
              </a:tr>
            </a:tbl>
          </a:graphicData>
        </a:graphic>
      </p:graphicFrame>
      <p:graphicFrame>
        <p:nvGraphicFramePr>
          <p:cNvPr id="19" name="表格 8">
            <a:extLst>
              <a:ext uri="{FF2B5EF4-FFF2-40B4-BE49-F238E27FC236}">
                <a16:creationId xmlns:a16="http://schemas.microsoft.com/office/drawing/2014/main" id="{58CB4588-346F-445B-B037-3EA38424926D}"/>
              </a:ext>
            </a:extLst>
          </p:cNvPr>
          <p:cNvGraphicFramePr>
            <a:graphicFrameLocks noGrp="1"/>
          </p:cNvGraphicFramePr>
          <p:nvPr>
            <p:extLst>
              <p:ext uri="{D42A27DB-BD31-4B8C-83A1-F6EECF244321}">
                <p14:modId xmlns:p14="http://schemas.microsoft.com/office/powerpoint/2010/main" val="4267739061"/>
              </p:ext>
            </p:extLst>
          </p:nvPr>
        </p:nvGraphicFramePr>
        <p:xfrm>
          <a:off x="8715959" y="5825287"/>
          <a:ext cx="2471994" cy="457200"/>
        </p:xfrm>
        <a:graphic>
          <a:graphicData uri="http://schemas.openxmlformats.org/drawingml/2006/table">
            <a:tbl>
              <a:tblPr firstRow="1" bandRow="1">
                <a:tableStyleId>{5C22544A-7EE6-4342-B048-85BDC9FD1C3A}</a:tableStyleId>
              </a:tblPr>
              <a:tblGrid>
                <a:gridCol w="274666">
                  <a:extLst>
                    <a:ext uri="{9D8B030D-6E8A-4147-A177-3AD203B41FA5}">
                      <a16:colId xmlns:a16="http://schemas.microsoft.com/office/drawing/2014/main" val="1386921933"/>
                    </a:ext>
                  </a:extLst>
                </a:gridCol>
                <a:gridCol w="274666">
                  <a:extLst>
                    <a:ext uri="{9D8B030D-6E8A-4147-A177-3AD203B41FA5}">
                      <a16:colId xmlns:a16="http://schemas.microsoft.com/office/drawing/2014/main" val="892271878"/>
                    </a:ext>
                  </a:extLst>
                </a:gridCol>
                <a:gridCol w="274666">
                  <a:extLst>
                    <a:ext uri="{9D8B030D-6E8A-4147-A177-3AD203B41FA5}">
                      <a16:colId xmlns:a16="http://schemas.microsoft.com/office/drawing/2014/main" val="2228625888"/>
                    </a:ext>
                  </a:extLst>
                </a:gridCol>
                <a:gridCol w="274666">
                  <a:extLst>
                    <a:ext uri="{9D8B030D-6E8A-4147-A177-3AD203B41FA5}">
                      <a16:colId xmlns:a16="http://schemas.microsoft.com/office/drawing/2014/main" val="970216492"/>
                    </a:ext>
                  </a:extLst>
                </a:gridCol>
                <a:gridCol w="274666">
                  <a:extLst>
                    <a:ext uri="{9D8B030D-6E8A-4147-A177-3AD203B41FA5}">
                      <a16:colId xmlns:a16="http://schemas.microsoft.com/office/drawing/2014/main" val="4132743620"/>
                    </a:ext>
                  </a:extLst>
                </a:gridCol>
                <a:gridCol w="274666">
                  <a:extLst>
                    <a:ext uri="{9D8B030D-6E8A-4147-A177-3AD203B41FA5}">
                      <a16:colId xmlns:a16="http://schemas.microsoft.com/office/drawing/2014/main" val="796139579"/>
                    </a:ext>
                  </a:extLst>
                </a:gridCol>
                <a:gridCol w="274666">
                  <a:extLst>
                    <a:ext uri="{9D8B030D-6E8A-4147-A177-3AD203B41FA5}">
                      <a16:colId xmlns:a16="http://schemas.microsoft.com/office/drawing/2014/main" val="3859556147"/>
                    </a:ext>
                  </a:extLst>
                </a:gridCol>
                <a:gridCol w="274666">
                  <a:extLst>
                    <a:ext uri="{9D8B030D-6E8A-4147-A177-3AD203B41FA5}">
                      <a16:colId xmlns:a16="http://schemas.microsoft.com/office/drawing/2014/main" val="3097671643"/>
                    </a:ext>
                  </a:extLst>
                </a:gridCol>
                <a:gridCol w="274666">
                  <a:extLst>
                    <a:ext uri="{9D8B030D-6E8A-4147-A177-3AD203B41FA5}">
                      <a16:colId xmlns:a16="http://schemas.microsoft.com/office/drawing/2014/main" val="3756895489"/>
                    </a:ext>
                  </a:extLst>
                </a:gridCol>
              </a:tblGrid>
              <a:tr h="370840">
                <a:tc>
                  <a:txBody>
                    <a:bodyPr/>
                    <a:lstStyle/>
                    <a:p>
                      <a:endParaRPr lang="zh-CN" altLang="en-US"/>
                    </a:p>
                  </a:txBody>
                  <a:tcPr/>
                </a:tc>
                <a:tc>
                  <a:txBody>
                    <a:bodyPr/>
                    <a:lstStyle/>
                    <a:p>
                      <a:endParaRPr lang="zh-CN" altLang="en-US"/>
                    </a:p>
                  </a:txBody>
                  <a:tcPr/>
                </a:tc>
                <a:tc>
                  <a:txBody>
                    <a:bodyPr/>
                    <a:lstStyle/>
                    <a:p>
                      <a:endParaRPr lang="zh-CN" altLang="en-US"/>
                    </a:p>
                  </a:txBody>
                  <a:tcPr/>
                </a:tc>
                <a:tc>
                  <a:txBody>
                    <a:bodyPr/>
                    <a:lstStyle/>
                    <a:p>
                      <a:endParaRPr lang="zh-CN" altLang="en-US"/>
                    </a:p>
                  </a:txBody>
                  <a:tcPr/>
                </a:tc>
                <a:tc>
                  <a:txBody>
                    <a:bodyPr/>
                    <a:lstStyle/>
                    <a:p>
                      <a:endParaRPr lang="zh-CN" altLang="en-US" dirty="0"/>
                    </a:p>
                  </a:txBody>
                  <a:tcPr>
                    <a:solidFill>
                      <a:srgbClr val="FF0000"/>
                    </a:solidFill>
                  </a:tcPr>
                </a:tc>
                <a:tc>
                  <a:txBody>
                    <a:bodyPr/>
                    <a:lstStyle/>
                    <a:p>
                      <a:endParaRPr lang="zh-CN" altLang="en-US"/>
                    </a:p>
                  </a:txBody>
                  <a:tcPr/>
                </a:tc>
                <a:tc>
                  <a:txBody>
                    <a:bodyPr/>
                    <a:lstStyle/>
                    <a:p>
                      <a:endParaRPr lang="zh-CN" altLang="en-US"/>
                    </a:p>
                  </a:txBody>
                  <a:tcPr/>
                </a:tc>
                <a:tc>
                  <a:txBody>
                    <a:bodyPr/>
                    <a:lstStyle/>
                    <a:p>
                      <a:endParaRPr lang="zh-CN" altLang="en-US"/>
                    </a:p>
                  </a:txBody>
                  <a:tcPr/>
                </a:tc>
                <a:tc>
                  <a:txBody>
                    <a:bodyPr/>
                    <a:lstStyle/>
                    <a:p>
                      <a:endParaRPr lang="zh-CN" altLang="en-US" dirty="0"/>
                    </a:p>
                  </a:txBody>
                  <a:tcPr/>
                </a:tc>
                <a:extLst>
                  <a:ext uri="{0D108BD9-81ED-4DB2-BD59-A6C34878D82A}">
                    <a16:rowId xmlns:a16="http://schemas.microsoft.com/office/drawing/2014/main" val="3080428578"/>
                  </a:ext>
                </a:extLst>
              </a:tr>
            </a:tbl>
          </a:graphicData>
        </a:graphic>
      </p:graphicFrame>
    </p:spTree>
    <p:extLst>
      <p:ext uri="{BB962C8B-B14F-4D97-AF65-F5344CB8AC3E}">
        <p14:creationId xmlns:p14="http://schemas.microsoft.com/office/powerpoint/2010/main" val="20738345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标题 4">
            <a:extLst>
              <a:ext uri="{FF2B5EF4-FFF2-40B4-BE49-F238E27FC236}">
                <a16:creationId xmlns:a16="http://schemas.microsoft.com/office/drawing/2014/main" id="{4D916574-5056-46AE-85D4-3FEFA8C8F9DB}"/>
              </a:ext>
            </a:extLst>
          </p:cNvPr>
          <p:cNvSpPr>
            <a:spLocks noGrp="1"/>
          </p:cNvSpPr>
          <p:nvPr>
            <p:ph type="title"/>
          </p:nvPr>
        </p:nvSpPr>
        <p:spPr/>
        <p:txBody>
          <a:bodyPr/>
          <a:lstStyle/>
          <a:p>
            <a:pPr>
              <a:lnSpc>
                <a:spcPct val="120000"/>
              </a:lnSpc>
            </a:pPr>
            <a:r>
              <a:rPr lang="zh-CN" altLang="en-US" dirty="0"/>
              <a:t>部件层面自适应</a:t>
            </a:r>
            <a:r>
              <a:rPr lang="en-US" altLang="zh-CN" sz="2900" dirty="0">
                <a:solidFill>
                  <a:srgbClr val="0000CC"/>
                </a:solidFill>
              </a:rPr>
              <a:t>-</a:t>
            </a:r>
            <a:r>
              <a:rPr lang="zh-CN" altLang="en-US" sz="2900" dirty="0">
                <a:solidFill>
                  <a:srgbClr val="0000CC"/>
                </a:solidFill>
                <a:effectLst/>
              </a:rPr>
              <a:t>层级注意力感知网络</a:t>
            </a:r>
            <a:endParaRPr lang="zh-CN" altLang="en-US" sz="2900" dirty="0">
              <a:solidFill>
                <a:srgbClr val="0000CC"/>
              </a:solidFill>
            </a:endParaRPr>
          </a:p>
        </p:txBody>
      </p:sp>
      <p:sp>
        <p:nvSpPr>
          <p:cNvPr id="6" name="内容占位符 5">
            <a:extLst>
              <a:ext uri="{FF2B5EF4-FFF2-40B4-BE49-F238E27FC236}">
                <a16:creationId xmlns:a16="http://schemas.microsoft.com/office/drawing/2014/main" id="{018DFE9F-D8FC-417B-A614-DA699241EF25}"/>
              </a:ext>
            </a:extLst>
          </p:cNvPr>
          <p:cNvSpPr>
            <a:spLocks noGrp="1"/>
          </p:cNvSpPr>
          <p:nvPr>
            <p:ph idx="1"/>
          </p:nvPr>
        </p:nvSpPr>
        <p:spPr/>
        <p:txBody>
          <a:bodyPr/>
          <a:lstStyle/>
          <a:p>
            <a:r>
              <a:rPr lang="zh-CN" altLang="en-US" dirty="0"/>
              <a:t>特征提取阶段</a:t>
            </a:r>
            <a:endParaRPr lang="en-US" altLang="zh-CN" dirty="0"/>
          </a:p>
          <a:p>
            <a:pPr lvl="1"/>
            <a:r>
              <a:rPr lang="zh-CN" altLang="en-US" dirty="0"/>
              <a:t>经典</a:t>
            </a:r>
            <a:r>
              <a:rPr lang="en-US" altLang="zh-CN" dirty="0"/>
              <a:t>CNN</a:t>
            </a:r>
            <a:r>
              <a:rPr lang="zh-CN" altLang="en-US" dirty="0"/>
              <a:t>：所有位置相同的卷积</a:t>
            </a:r>
            <a:endParaRPr lang="en-US" altLang="zh-CN" dirty="0"/>
          </a:p>
          <a:p>
            <a:pPr lvl="1"/>
            <a:r>
              <a:rPr lang="en-US" altLang="zh-CN" dirty="0"/>
              <a:t>Deformable CNN</a:t>
            </a:r>
            <a:r>
              <a:rPr lang="zh-CN" altLang="en-US" dirty="0"/>
              <a:t>：不同位置可变形卷积</a:t>
            </a:r>
            <a:endParaRPr lang="en-US" altLang="zh-CN" dirty="0"/>
          </a:p>
        </p:txBody>
      </p:sp>
      <p:pic>
        <p:nvPicPr>
          <p:cNvPr id="3" name="图片 2">
            <a:extLst>
              <a:ext uri="{FF2B5EF4-FFF2-40B4-BE49-F238E27FC236}">
                <a16:creationId xmlns:a16="http://schemas.microsoft.com/office/drawing/2014/main" id="{FF9E27DC-006D-4DA5-8E5E-F58C0C896C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1544" y="3093384"/>
            <a:ext cx="5915313" cy="1377370"/>
          </a:xfrm>
          <a:prstGeom prst="rect">
            <a:avLst/>
          </a:prstGeom>
        </p:spPr>
      </p:pic>
      <p:sp>
        <p:nvSpPr>
          <p:cNvPr id="2" name="文本框 1">
            <a:extLst>
              <a:ext uri="{FF2B5EF4-FFF2-40B4-BE49-F238E27FC236}">
                <a16:creationId xmlns:a16="http://schemas.microsoft.com/office/drawing/2014/main" id="{F1131A94-441D-43BD-A63E-F5B873E9A10A}"/>
              </a:ext>
            </a:extLst>
          </p:cNvPr>
          <p:cNvSpPr txBox="1"/>
          <p:nvPr/>
        </p:nvSpPr>
        <p:spPr>
          <a:xfrm>
            <a:off x="1694927" y="4583876"/>
            <a:ext cx="4996881" cy="400110"/>
          </a:xfrm>
          <a:prstGeom prst="rect">
            <a:avLst/>
          </a:prstGeom>
          <a:noFill/>
        </p:spPr>
        <p:txBody>
          <a:bodyPr wrap="none" rtlCol="0">
            <a:spAutoFit/>
          </a:bodyPr>
          <a:lstStyle/>
          <a:p>
            <a:r>
              <a:rPr lang="en-US" altLang="zh-CN" sz="2000" b="0" dirty="0">
                <a:latin typeface="Times New Roman" panose="02020603050405020304" pitchFamily="18" charset="0"/>
                <a:cs typeface="Times New Roman" panose="02020603050405020304" pitchFamily="18" charset="0"/>
              </a:rPr>
              <a:t>(a ) Regular sampling vs. deformable sampling</a:t>
            </a:r>
            <a:endParaRPr lang="zh-CN" altLang="en-US" sz="2000" b="0" dirty="0">
              <a:latin typeface="Times New Roman" panose="02020603050405020304" pitchFamily="18" charset="0"/>
              <a:cs typeface="Times New Roman" panose="02020603050405020304" pitchFamily="18" charset="0"/>
            </a:endParaRPr>
          </a:p>
        </p:txBody>
      </p:sp>
      <p:sp>
        <p:nvSpPr>
          <p:cNvPr id="7" name="文本框 6">
            <a:extLst>
              <a:ext uri="{FF2B5EF4-FFF2-40B4-BE49-F238E27FC236}">
                <a16:creationId xmlns:a16="http://schemas.microsoft.com/office/drawing/2014/main" id="{6AC0DB5B-0C3B-4BCE-B36B-D08F3FA797A3}"/>
              </a:ext>
            </a:extLst>
          </p:cNvPr>
          <p:cNvSpPr txBox="1"/>
          <p:nvPr/>
        </p:nvSpPr>
        <p:spPr>
          <a:xfrm>
            <a:off x="772100" y="6249322"/>
            <a:ext cx="10442060" cy="646331"/>
          </a:xfrm>
          <a:prstGeom prst="rect">
            <a:avLst/>
          </a:prstGeom>
          <a:noFill/>
        </p:spPr>
        <p:txBody>
          <a:bodyPr wrap="square" rtlCol="0">
            <a:spAutoFit/>
          </a:bodyPr>
          <a:lstStyle/>
          <a:p>
            <a:pPr algn="ctr"/>
            <a:r>
              <a:rPr lang="en-US" altLang="zh-CN" b="0" dirty="0" err="1">
                <a:latin typeface="Times New Roman" panose="02020603050405020304" pitchFamily="18" charset="0"/>
                <a:cs typeface="Times New Roman" panose="02020603050405020304" pitchFamily="18" charset="0"/>
              </a:rPr>
              <a:t>Jifeng</a:t>
            </a:r>
            <a:r>
              <a:rPr lang="en-US" altLang="zh-CN" b="0" dirty="0">
                <a:latin typeface="Times New Roman" panose="02020603050405020304" pitchFamily="18" charset="0"/>
                <a:cs typeface="Times New Roman" panose="02020603050405020304" pitchFamily="18" charset="0"/>
              </a:rPr>
              <a:t> Dai, </a:t>
            </a:r>
            <a:r>
              <a:rPr lang="en-US" altLang="zh-CN" b="0" dirty="0" err="1">
                <a:latin typeface="Times New Roman" panose="02020603050405020304" pitchFamily="18" charset="0"/>
                <a:cs typeface="Times New Roman" panose="02020603050405020304" pitchFamily="18" charset="0"/>
              </a:rPr>
              <a:t>Haozhi</a:t>
            </a:r>
            <a:r>
              <a:rPr lang="en-US" altLang="zh-CN" b="0" dirty="0">
                <a:latin typeface="Times New Roman" panose="02020603050405020304" pitchFamily="18" charset="0"/>
                <a:cs typeface="Times New Roman" panose="02020603050405020304" pitchFamily="18" charset="0"/>
              </a:rPr>
              <a:t> Qi, </a:t>
            </a:r>
            <a:r>
              <a:rPr lang="en-US" altLang="zh-CN" b="0" dirty="0" err="1">
                <a:latin typeface="Times New Roman" panose="02020603050405020304" pitchFamily="18" charset="0"/>
                <a:cs typeface="Times New Roman" panose="02020603050405020304" pitchFamily="18" charset="0"/>
              </a:rPr>
              <a:t>Yuwen</a:t>
            </a:r>
            <a:r>
              <a:rPr lang="en-US" altLang="zh-CN" b="0" dirty="0">
                <a:latin typeface="Times New Roman" panose="02020603050405020304" pitchFamily="18" charset="0"/>
                <a:cs typeface="Times New Roman" panose="02020603050405020304" pitchFamily="18" charset="0"/>
              </a:rPr>
              <a:t> </a:t>
            </a:r>
            <a:r>
              <a:rPr lang="en-US" altLang="zh-CN" b="0" dirty="0" err="1">
                <a:latin typeface="Times New Roman" panose="02020603050405020304" pitchFamily="18" charset="0"/>
                <a:cs typeface="Times New Roman" panose="02020603050405020304" pitchFamily="18" charset="0"/>
              </a:rPr>
              <a:t>Xiong</a:t>
            </a:r>
            <a:r>
              <a:rPr lang="en-US" altLang="zh-CN" b="0" dirty="0">
                <a:latin typeface="Times New Roman" panose="02020603050405020304" pitchFamily="18" charset="0"/>
                <a:cs typeface="Times New Roman" panose="02020603050405020304" pitchFamily="18" charset="0"/>
              </a:rPr>
              <a:t>, Yi Li, </a:t>
            </a:r>
            <a:r>
              <a:rPr lang="en-US" altLang="zh-CN" b="0" dirty="0" err="1">
                <a:latin typeface="Times New Roman" panose="02020603050405020304" pitchFamily="18" charset="0"/>
                <a:cs typeface="Times New Roman" panose="02020603050405020304" pitchFamily="18" charset="0"/>
              </a:rPr>
              <a:t>Guodong</a:t>
            </a:r>
            <a:r>
              <a:rPr lang="en-US" altLang="zh-CN" b="0" dirty="0">
                <a:latin typeface="Times New Roman" panose="02020603050405020304" pitchFamily="18" charset="0"/>
                <a:cs typeface="Times New Roman" panose="02020603050405020304" pitchFamily="18" charset="0"/>
              </a:rPr>
              <a:t> Zhang, Han Hu, </a:t>
            </a:r>
            <a:r>
              <a:rPr lang="en-US" altLang="zh-CN" b="0" dirty="0" err="1">
                <a:latin typeface="Times New Roman" panose="02020603050405020304" pitchFamily="18" charset="0"/>
                <a:cs typeface="Times New Roman" panose="02020603050405020304" pitchFamily="18" charset="0"/>
              </a:rPr>
              <a:t>Yichen</a:t>
            </a:r>
            <a:r>
              <a:rPr lang="en-US" altLang="zh-CN" b="0" dirty="0">
                <a:latin typeface="Times New Roman" panose="02020603050405020304" pitchFamily="18" charset="0"/>
                <a:cs typeface="Times New Roman" panose="02020603050405020304" pitchFamily="18" charset="0"/>
              </a:rPr>
              <a:t> Wei. Deformable Convolutional Networks. ICCV 2017.</a:t>
            </a:r>
            <a:endParaRPr lang="zh-CN" altLang="en-US" b="0" dirty="0">
              <a:latin typeface="Times New Roman" panose="02020603050405020304" pitchFamily="18" charset="0"/>
              <a:cs typeface="Times New Roman" panose="02020603050405020304" pitchFamily="18" charset="0"/>
            </a:endParaRPr>
          </a:p>
        </p:txBody>
      </p:sp>
      <p:sp>
        <p:nvSpPr>
          <p:cNvPr id="9" name="灯片编号占位符 3">
            <a:extLst>
              <a:ext uri="{FF2B5EF4-FFF2-40B4-BE49-F238E27FC236}">
                <a16:creationId xmlns:a16="http://schemas.microsoft.com/office/drawing/2014/main" id="{C01CAE9F-3A91-4883-B915-05E20ACAA520}"/>
              </a:ext>
            </a:extLst>
          </p:cNvPr>
          <p:cNvSpPr>
            <a:spLocks noGrp="1"/>
          </p:cNvSpPr>
          <p:nvPr>
            <p:ph type="sldNum" sz="quarter" idx="11"/>
          </p:nvPr>
        </p:nvSpPr>
        <p:spPr>
          <a:xfrm>
            <a:off x="8715959" y="6577487"/>
            <a:ext cx="2772198" cy="261270"/>
          </a:xfrm>
        </p:spPr>
        <p:txBody>
          <a:bodyPr/>
          <a:lstStyle/>
          <a:p>
            <a:pPr>
              <a:defRPr/>
            </a:pPr>
            <a:fld id="{F0DCA781-2C6F-4150-84D4-E012765ECB09}" type="slidenum">
              <a:rPr lang="en-US" altLang="zh-CN" smtClean="0"/>
              <a:pPr>
                <a:defRPr/>
              </a:pPr>
              <a:t>19</a:t>
            </a:fld>
            <a:endParaRPr lang="en-US" altLang="zh-CN" dirty="0"/>
          </a:p>
        </p:txBody>
      </p:sp>
      <p:pic>
        <p:nvPicPr>
          <p:cNvPr id="10" name="图片 9">
            <a:extLst>
              <a:ext uri="{FF2B5EF4-FFF2-40B4-BE49-F238E27FC236}">
                <a16:creationId xmlns:a16="http://schemas.microsoft.com/office/drawing/2014/main" id="{75FA5902-A7F9-4656-97DC-43E08F10AA53}"/>
              </a:ext>
            </a:extLst>
          </p:cNvPr>
          <p:cNvPicPr>
            <a:picLocks noChangeAspect="1"/>
          </p:cNvPicPr>
          <p:nvPr/>
        </p:nvPicPr>
        <p:blipFill rotWithShape="1">
          <a:blip r:embed="rId4"/>
          <a:srcRect l="36278" t="16487" r="12474" b="17663"/>
          <a:stretch/>
        </p:blipFill>
        <p:spPr>
          <a:xfrm>
            <a:off x="8249501" y="2089911"/>
            <a:ext cx="2964659" cy="2380843"/>
          </a:xfrm>
          <a:prstGeom prst="rect">
            <a:avLst/>
          </a:prstGeom>
        </p:spPr>
      </p:pic>
      <p:sp>
        <p:nvSpPr>
          <p:cNvPr id="11" name="文本框 10">
            <a:extLst>
              <a:ext uri="{FF2B5EF4-FFF2-40B4-BE49-F238E27FC236}">
                <a16:creationId xmlns:a16="http://schemas.microsoft.com/office/drawing/2014/main" id="{93743F0A-9DC8-4C64-92DB-ECFF8DA26590}"/>
              </a:ext>
            </a:extLst>
          </p:cNvPr>
          <p:cNvSpPr txBox="1"/>
          <p:nvPr/>
        </p:nvSpPr>
        <p:spPr>
          <a:xfrm>
            <a:off x="9236473" y="4583876"/>
            <a:ext cx="1103187" cy="400110"/>
          </a:xfrm>
          <a:prstGeom prst="rect">
            <a:avLst/>
          </a:prstGeom>
          <a:noFill/>
        </p:spPr>
        <p:txBody>
          <a:bodyPr wrap="none" rtlCol="0">
            <a:spAutoFit/>
          </a:bodyPr>
          <a:lstStyle/>
          <a:p>
            <a:r>
              <a:rPr lang="en-US" altLang="zh-CN" sz="2000" b="0" dirty="0">
                <a:latin typeface="Times New Roman" panose="02020603050405020304" pitchFamily="18" charset="0"/>
                <a:cs typeface="Times New Roman" panose="02020603050405020304" pitchFamily="18" charset="0"/>
              </a:rPr>
              <a:t>(b) DPM</a:t>
            </a:r>
            <a:endParaRPr lang="zh-CN" altLang="en-US" sz="2000" b="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11064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a:extLst>
              <a:ext uri="{FF2B5EF4-FFF2-40B4-BE49-F238E27FC236}">
                <a16:creationId xmlns:a16="http://schemas.microsoft.com/office/drawing/2014/main" id="{4D916574-5056-46AE-85D4-3FEFA8C8F9DB}"/>
              </a:ext>
            </a:extLst>
          </p:cNvPr>
          <p:cNvSpPr>
            <a:spLocks noGrp="1"/>
          </p:cNvSpPr>
          <p:nvPr>
            <p:ph type="title"/>
          </p:nvPr>
        </p:nvSpPr>
        <p:spPr/>
        <p:txBody>
          <a:bodyPr/>
          <a:lstStyle/>
          <a:p>
            <a:pPr>
              <a:lnSpc>
                <a:spcPct val="120000"/>
              </a:lnSpc>
            </a:pPr>
            <a:r>
              <a:rPr lang="zh-CN" altLang="en-US" dirty="0"/>
              <a:t>部件层面自适应</a:t>
            </a:r>
            <a:r>
              <a:rPr lang="en-US" altLang="zh-CN" sz="2900" dirty="0">
                <a:solidFill>
                  <a:srgbClr val="0000CC"/>
                </a:solidFill>
              </a:rPr>
              <a:t>-</a:t>
            </a:r>
            <a:r>
              <a:rPr lang="zh-CN" altLang="en-US" sz="2900" dirty="0">
                <a:solidFill>
                  <a:srgbClr val="0000CC"/>
                </a:solidFill>
                <a:effectLst/>
              </a:rPr>
              <a:t>层级注意力感知网络</a:t>
            </a:r>
            <a:endParaRPr lang="zh-CN" altLang="en-US" sz="2900" dirty="0">
              <a:solidFill>
                <a:srgbClr val="0000CC"/>
              </a:solidFill>
            </a:endParaRPr>
          </a:p>
        </p:txBody>
      </p:sp>
      <p:sp>
        <p:nvSpPr>
          <p:cNvPr id="14" name="灯片编号占位符 3">
            <a:extLst>
              <a:ext uri="{FF2B5EF4-FFF2-40B4-BE49-F238E27FC236}">
                <a16:creationId xmlns:a16="http://schemas.microsoft.com/office/drawing/2014/main" id="{F76E5293-807B-4CD2-9658-D307CFB34C05}"/>
              </a:ext>
            </a:extLst>
          </p:cNvPr>
          <p:cNvSpPr>
            <a:spLocks noGrp="1"/>
          </p:cNvSpPr>
          <p:nvPr>
            <p:ph type="sldNum" sz="quarter" idx="11"/>
          </p:nvPr>
        </p:nvSpPr>
        <p:spPr>
          <a:xfrm>
            <a:off x="8715959" y="6577487"/>
            <a:ext cx="2772198" cy="261270"/>
          </a:xfrm>
        </p:spPr>
        <p:txBody>
          <a:bodyPr/>
          <a:lstStyle/>
          <a:p>
            <a:pPr>
              <a:defRPr/>
            </a:pPr>
            <a:fld id="{F0DCA781-2C6F-4150-84D4-E012765ECB09}" type="slidenum">
              <a:rPr lang="en-US" altLang="zh-CN" smtClean="0"/>
              <a:pPr>
                <a:defRPr/>
              </a:pPr>
              <a:t>20</a:t>
            </a:fld>
            <a:endParaRPr lang="en-US" altLang="zh-CN" dirty="0"/>
          </a:p>
        </p:txBody>
      </p:sp>
      <p:sp>
        <p:nvSpPr>
          <p:cNvPr id="9" name="文本框 8">
            <a:extLst>
              <a:ext uri="{FF2B5EF4-FFF2-40B4-BE49-F238E27FC236}">
                <a16:creationId xmlns:a16="http://schemas.microsoft.com/office/drawing/2014/main" id="{3ED3D5EB-8C27-4EEF-AAD5-F2B27C322D13}"/>
              </a:ext>
            </a:extLst>
          </p:cNvPr>
          <p:cNvSpPr txBox="1"/>
          <p:nvPr/>
        </p:nvSpPr>
        <p:spPr>
          <a:xfrm>
            <a:off x="6629341" y="5654157"/>
            <a:ext cx="4851460" cy="923330"/>
          </a:xfrm>
          <a:prstGeom prst="rect">
            <a:avLst/>
          </a:prstGeom>
          <a:noFill/>
        </p:spPr>
        <p:txBody>
          <a:bodyPr wrap="square" rtlCol="0">
            <a:spAutoFit/>
          </a:bodyPr>
          <a:lstStyle/>
          <a:p>
            <a:pPr algn="ctr"/>
            <a:r>
              <a:rPr lang="en-US" altLang="zh-CN" b="0" dirty="0" err="1">
                <a:latin typeface="Times New Roman" panose="02020603050405020304" pitchFamily="18" charset="0"/>
                <a:cs typeface="Times New Roman" panose="02020603050405020304" pitchFamily="18" charset="0"/>
              </a:rPr>
              <a:t>Jifeng</a:t>
            </a:r>
            <a:r>
              <a:rPr lang="en-US" altLang="zh-CN" b="0" dirty="0">
                <a:latin typeface="Times New Roman" panose="02020603050405020304" pitchFamily="18" charset="0"/>
                <a:cs typeface="Times New Roman" panose="02020603050405020304" pitchFamily="18" charset="0"/>
              </a:rPr>
              <a:t> Dai, </a:t>
            </a:r>
            <a:r>
              <a:rPr lang="en-US" altLang="zh-CN" b="0" dirty="0" err="1">
                <a:latin typeface="Times New Roman" panose="02020603050405020304" pitchFamily="18" charset="0"/>
                <a:cs typeface="Times New Roman" panose="02020603050405020304" pitchFamily="18" charset="0"/>
              </a:rPr>
              <a:t>Haozhi</a:t>
            </a:r>
            <a:r>
              <a:rPr lang="en-US" altLang="zh-CN" b="0" dirty="0">
                <a:latin typeface="Times New Roman" panose="02020603050405020304" pitchFamily="18" charset="0"/>
                <a:cs typeface="Times New Roman" panose="02020603050405020304" pitchFamily="18" charset="0"/>
              </a:rPr>
              <a:t> Qi, </a:t>
            </a:r>
            <a:r>
              <a:rPr lang="en-US" altLang="zh-CN" b="0" dirty="0" err="1">
                <a:latin typeface="Times New Roman" panose="02020603050405020304" pitchFamily="18" charset="0"/>
                <a:cs typeface="Times New Roman" panose="02020603050405020304" pitchFamily="18" charset="0"/>
              </a:rPr>
              <a:t>Yuwen</a:t>
            </a:r>
            <a:r>
              <a:rPr lang="en-US" altLang="zh-CN" b="0" dirty="0">
                <a:latin typeface="Times New Roman" panose="02020603050405020304" pitchFamily="18" charset="0"/>
                <a:cs typeface="Times New Roman" panose="02020603050405020304" pitchFamily="18" charset="0"/>
              </a:rPr>
              <a:t> </a:t>
            </a:r>
            <a:r>
              <a:rPr lang="en-US" altLang="zh-CN" b="0" dirty="0" err="1">
                <a:latin typeface="Times New Roman" panose="02020603050405020304" pitchFamily="18" charset="0"/>
                <a:cs typeface="Times New Roman" panose="02020603050405020304" pitchFamily="18" charset="0"/>
              </a:rPr>
              <a:t>Xiong</a:t>
            </a:r>
            <a:r>
              <a:rPr lang="en-US" altLang="zh-CN" b="0" dirty="0">
                <a:latin typeface="Times New Roman" panose="02020603050405020304" pitchFamily="18" charset="0"/>
                <a:cs typeface="Times New Roman" panose="02020603050405020304" pitchFamily="18" charset="0"/>
              </a:rPr>
              <a:t>, Yi Li, </a:t>
            </a:r>
            <a:r>
              <a:rPr lang="en-US" altLang="zh-CN" b="0" dirty="0" err="1">
                <a:latin typeface="Times New Roman" panose="02020603050405020304" pitchFamily="18" charset="0"/>
                <a:cs typeface="Times New Roman" panose="02020603050405020304" pitchFamily="18" charset="0"/>
              </a:rPr>
              <a:t>Guodong</a:t>
            </a:r>
            <a:r>
              <a:rPr lang="en-US" altLang="zh-CN" b="0" dirty="0">
                <a:latin typeface="Times New Roman" panose="02020603050405020304" pitchFamily="18" charset="0"/>
                <a:cs typeface="Times New Roman" panose="02020603050405020304" pitchFamily="18" charset="0"/>
              </a:rPr>
              <a:t> Zhang, Han Hu, </a:t>
            </a:r>
            <a:r>
              <a:rPr lang="en-US" altLang="zh-CN" b="0" dirty="0" err="1">
                <a:latin typeface="Times New Roman" panose="02020603050405020304" pitchFamily="18" charset="0"/>
                <a:cs typeface="Times New Roman" panose="02020603050405020304" pitchFamily="18" charset="0"/>
              </a:rPr>
              <a:t>Yichen</a:t>
            </a:r>
            <a:r>
              <a:rPr lang="en-US" altLang="zh-CN" b="0" dirty="0">
                <a:latin typeface="Times New Roman" panose="02020603050405020304" pitchFamily="18" charset="0"/>
                <a:cs typeface="Times New Roman" panose="02020603050405020304" pitchFamily="18" charset="0"/>
              </a:rPr>
              <a:t> Wei. Deformable Convolutional Networks. ICCV 2017.</a:t>
            </a:r>
            <a:endParaRPr lang="zh-CN" altLang="en-US" b="0" dirty="0">
              <a:latin typeface="Times New Roman" panose="02020603050405020304" pitchFamily="18" charset="0"/>
              <a:cs typeface="Times New Roman" panose="02020603050405020304" pitchFamily="18" charset="0"/>
            </a:endParaRPr>
          </a:p>
        </p:txBody>
      </p:sp>
      <p:pic>
        <p:nvPicPr>
          <p:cNvPr id="16" name="图片 15">
            <a:extLst>
              <a:ext uri="{FF2B5EF4-FFF2-40B4-BE49-F238E27FC236}">
                <a16:creationId xmlns:a16="http://schemas.microsoft.com/office/drawing/2014/main" id="{2091D3BB-6400-4567-892F-0547F05D63F6}"/>
              </a:ext>
            </a:extLst>
          </p:cNvPr>
          <p:cNvPicPr>
            <a:picLocks noChangeAspect="1"/>
          </p:cNvPicPr>
          <p:nvPr/>
        </p:nvPicPr>
        <p:blipFill rotWithShape="1">
          <a:blip r:embed="rId3"/>
          <a:srcRect r="27044"/>
          <a:stretch/>
        </p:blipFill>
        <p:spPr>
          <a:xfrm>
            <a:off x="1064425" y="2613159"/>
            <a:ext cx="4942511" cy="4252779"/>
          </a:xfrm>
          <a:prstGeom prst="rect">
            <a:avLst/>
          </a:prstGeom>
        </p:spPr>
      </p:pic>
      <p:pic>
        <p:nvPicPr>
          <p:cNvPr id="23" name="图片 22" descr="图片包含 服装&#10;&#10;已生成高可信度的说明">
            <a:extLst>
              <a:ext uri="{FF2B5EF4-FFF2-40B4-BE49-F238E27FC236}">
                <a16:creationId xmlns:a16="http://schemas.microsoft.com/office/drawing/2014/main" id="{B08EE9A3-88DD-4467-8325-E4B4CB03136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34" t="44368" r="46797" b="38382"/>
          <a:stretch/>
        </p:blipFill>
        <p:spPr>
          <a:xfrm>
            <a:off x="4583258" y="2511086"/>
            <a:ext cx="1423678" cy="1331233"/>
          </a:xfrm>
          <a:prstGeom prst="rect">
            <a:avLst/>
          </a:prstGeom>
        </p:spPr>
      </p:pic>
      <p:pic>
        <p:nvPicPr>
          <p:cNvPr id="21" name="图片 20" descr="图片包含 服装&#10;&#10;已生成高可信度的说明">
            <a:extLst>
              <a:ext uri="{FF2B5EF4-FFF2-40B4-BE49-F238E27FC236}">
                <a16:creationId xmlns:a16="http://schemas.microsoft.com/office/drawing/2014/main" id="{51D69F47-5BDF-450A-B9B5-43FFB4080CE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34" t="44368" r="46797" b="38382"/>
          <a:stretch/>
        </p:blipFill>
        <p:spPr>
          <a:xfrm>
            <a:off x="2987564" y="2601920"/>
            <a:ext cx="1423678" cy="1331233"/>
          </a:xfrm>
          <a:prstGeom prst="rect">
            <a:avLst/>
          </a:prstGeom>
        </p:spPr>
      </p:pic>
      <p:pic>
        <p:nvPicPr>
          <p:cNvPr id="19" name="图片 18" descr="图片包含 服装&#10;&#10;已生成高可信度的说明">
            <a:extLst>
              <a:ext uri="{FF2B5EF4-FFF2-40B4-BE49-F238E27FC236}">
                <a16:creationId xmlns:a16="http://schemas.microsoft.com/office/drawing/2014/main" id="{F9B3A0B0-1A3C-4FC8-9FAB-26BE800EE76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34" t="44368" r="46797" b="38382"/>
          <a:stretch/>
        </p:blipFill>
        <p:spPr>
          <a:xfrm>
            <a:off x="1269084" y="2553628"/>
            <a:ext cx="1516724" cy="1418237"/>
          </a:xfrm>
          <a:prstGeom prst="rect">
            <a:avLst/>
          </a:prstGeom>
        </p:spPr>
      </p:pic>
      <p:pic>
        <p:nvPicPr>
          <p:cNvPr id="20" name="图片 19" descr="图片包含 服装&#10;&#10;已生成高可信度的说明">
            <a:extLst>
              <a:ext uri="{FF2B5EF4-FFF2-40B4-BE49-F238E27FC236}">
                <a16:creationId xmlns:a16="http://schemas.microsoft.com/office/drawing/2014/main" id="{64B17319-DA51-4B8F-B419-4ECF2599742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34" t="44368" r="46797" b="38382"/>
          <a:stretch/>
        </p:blipFill>
        <p:spPr>
          <a:xfrm>
            <a:off x="1542911" y="4366051"/>
            <a:ext cx="908189" cy="849217"/>
          </a:xfrm>
          <a:prstGeom prst="rect">
            <a:avLst/>
          </a:prstGeom>
        </p:spPr>
      </p:pic>
      <p:sp>
        <p:nvSpPr>
          <p:cNvPr id="6" name="内容占位符 5">
            <a:extLst>
              <a:ext uri="{FF2B5EF4-FFF2-40B4-BE49-F238E27FC236}">
                <a16:creationId xmlns:a16="http://schemas.microsoft.com/office/drawing/2014/main" id="{018DFE9F-D8FC-417B-A614-DA699241EF25}"/>
              </a:ext>
            </a:extLst>
          </p:cNvPr>
          <p:cNvSpPr>
            <a:spLocks noGrp="1"/>
          </p:cNvSpPr>
          <p:nvPr>
            <p:ph idx="1"/>
          </p:nvPr>
        </p:nvSpPr>
        <p:spPr>
          <a:xfrm>
            <a:off x="518160" y="1255456"/>
            <a:ext cx="10949940" cy="5183444"/>
          </a:xfrm>
        </p:spPr>
        <p:txBody>
          <a:bodyPr/>
          <a:lstStyle/>
          <a:p>
            <a:r>
              <a:rPr lang="en-US" altLang="zh-CN" dirty="0"/>
              <a:t>Pooling</a:t>
            </a:r>
            <a:r>
              <a:rPr lang="zh-CN" altLang="en-US" dirty="0"/>
              <a:t>阶段</a:t>
            </a:r>
            <a:endParaRPr lang="en-US" altLang="zh-CN" dirty="0"/>
          </a:p>
          <a:p>
            <a:pPr lvl="1"/>
            <a:r>
              <a:rPr lang="en-US" altLang="zh-CN" dirty="0" err="1"/>
              <a:t>RoiPooling</a:t>
            </a:r>
            <a:r>
              <a:rPr lang="zh-CN" altLang="en-US" dirty="0"/>
              <a:t>：均匀划分</a:t>
            </a:r>
            <a:endParaRPr lang="en-US" altLang="zh-CN" dirty="0"/>
          </a:p>
          <a:p>
            <a:pPr lvl="1"/>
            <a:r>
              <a:rPr lang="en-US" altLang="zh-CN" dirty="0"/>
              <a:t>Deformable </a:t>
            </a:r>
            <a:r>
              <a:rPr lang="en-US" altLang="zh-CN" dirty="0" err="1"/>
              <a:t>RoiPooling</a:t>
            </a:r>
            <a:r>
              <a:rPr lang="zh-CN" altLang="en-US" dirty="0"/>
              <a:t>：位置可变的</a:t>
            </a:r>
            <a:r>
              <a:rPr lang="en-US" altLang="zh-CN" dirty="0"/>
              <a:t>Pooling</a:t>
            </a:r>
            <a:endParaRPr lang="zh-CN" altLang="en-US" dirty="0"/>
          </a:p>
        </p:txBody>
      </p:sp>
    </p:spTree>
    <p:extLst>
      <p:ext uri="{BB962C8B-B14F-4D97-AF65-F5344CB8AC3E}">
        <p14:creationId xmlns:p14="http://schemas.microsoft.com/office/powerpoint/2010/main" val="201443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29E0001-C6F7-4CB4-AF69-211395B3BD29}"/>
              </a:ext>
            </a:extLst>
          </p:cNvPr>
          <p:cNvSpPr>
            <a:spLocks noGrp="1"/>
          </p:cNvSpPr>
          <p:nvPr>
            <p:ph type="title"/>
          </p:nvPr>
        </p:nvSpPr>
        <p:spPr/>
        <p:txBody>
          <a:bodyPr/>
          <a:lstStyle/>
          <a:p>
            <a:r>
              <a:rPr lang="zh-CN" altLang="en-US" dirty="0"/>
              <a:t>部件层面自适应</a:t>
            </a:r>
            <a:r>
              <a:rPr lang="en-US" altLang="zh-CN" sz="2900" dirty="0">
                <a:solidFill>
                  <a:srgbClr val="0000CC"/>
                </a:solidFill>
              </a:rPr>
              <a:t>-</a:t>
            </a:r>
            <a:r>
              <a:rPr lang="zh-CN" altLang="en-US" sz="2900" dirty="0">
                <a:solidFill>
                  <a:srgbClr val="0000CC"/>
                </a:solidFill>
                <a:effectLst/>
              </a:rPr>
              <a:t>层级注意力感知网络</a:t>
            </a:r>
            <a:endParaRPr lang="zh-CN" altLang="en-US" sz="2900" dirty="0">
              <a:solidFill>
                <a:srgbClr val="0000CC"/>
              </a:solidFill>
            </a:endParaRPr>
          </a:p>
        </p:txBody>
      </p:sp>
      <p:sp>
        <p:nvSpPr>
          <p:cNvPr id="7" name="灯片编号占位符 3">
            <a:extLst>
              <a:ext uri="{FF2B5EF4-FFF2-40B4-BE49-F238E27FC236}">
                <a16:creationId xmlns:a16="http://schemas.microsoft.com/office/drawing/2014/main" id="{E6BCACC4-1E4C-4F79-A56A-846FF95E357F}"/>
              </a:ext>
            </a:extLst>
          </p:cNvPr>
          <p:cNvSpPr>
            <a:spLocks noGrp="1"/>
          </p:cNvSpPr>
          <p:nvPr>
            <p:ph type="sldNum" sz="quarter" idx="11"/>
          </p:nvPr>
        </p:nvSpPr>
        <p:spPr>
          <a:xfrm>
            <a:off x="8715959" y="6577487"/>
            <a:ext cx="2772198" cy="261270"/>
          </a:xfrm>
        </p:spPr>
        <p:txBody>
          <a:bodyPr/>
          <a:lstStyle/>
          <a:p>
            <a:pPr>
              <a:defRPr/>
            </a:pPr>
            <a:fld id="{F0DCA781-2C6F-4150-84D4-E012765ECB09}" type="slidenum">
              <a:rPr lang="en-US" altLang="zh-CN" smtClean="0"/>
              <a:pPr>
                <a:defRPr/>
              </a:pPr>
              <a:t>21</a:t>
            </a:fld>
            <a:endParaRPr lang="en-US" altLang="zh-CN" dirty="0"/>
          </a:p>
        </p:txBody>
      </p:sp>
      <p:grpSp>
        <p:nvGrpSpPr>
          <p:cNvPr id="6" name="组合 5">
            <a:extLst>
              <a:ext uri="{FF2B5EF4-FFF2-40B4-BE49-F238E27FC236}">
                <a16:creationId xmlns:a16="http://schemas.microsoft.com/office/drawing/2014/main" id="{1B513F97-C187-48CC-A457-438A058B6AE9}"/>
              </a:ext>
            </a:extLst>
          </p:cNvPr>
          <p:cNvGrpSpPr/>
          <p:nvPr/>
        </p:nvGrpSpPr>
        <p:grpSpPr>
          <a:xfrm>
            <a:off x="6553200" y="2509350"/>
            <a:ext cx="3583973" cy="4355409"/>
            <a:chOff x="6553200" y="2509350"/>
            <a:chExt cx="3583973" cy="4355409"/>
          </a:xfrm>
        </p:grpSpPr>
        <p:grpSp>
          <p:nvGrpSpPr>
            <p:cNvPr id="5" name="组合 4">
              <a:extLst>
                <a:ext uri="{FF2B5EF4-FFF2-40B4-BE49-F238E27FC236}">
                  <a16:creationId xmlns:a16="http://schemas.microsoft.com/office/drawing/2014/main" id="{FB9C3507-FB7F-48CA-8027-C9374CC069E1}"/>
                </a:ext>
              </a:extLst>
            </p:cNvPr>
            <p:cNvGrpSpPr/>
            <p:nvPr/>
          </p:nvGrpSpPr>
          <p:grpSpPr>
            <a:xfrm>
              <a:off x="6553200" y="2613159"/>
              <a:ext cx="3583973" cy="4251600"/>
              <a:chOff x="6553200" y="2613159"/>
              <a:chExt cx="3583973" cy="4251600"/>
            </a:xfrm>
          </p:grpSpPr>
          <p:sp>
            <p:nvSpPr>
              <p:cNvPr id="10" name="箭头: 右 9">
                <a:extLst>
                  <a:ext uri="{FF2B5EF4-FFF2-40B4-BE49-F238E27FC236}">
                    <a16:creationId xmlns:a16="http://schemas.microsoft.com/office/drawing/2014/main" id="{9583EF11-FE6F-4C65-A569-4EE1A6615984}"/>
                  </a:ext>
                </a:extLst>
              </p:cNvPr>
              <p:cNvSpPr/>
              <p:nvPr/>
            </p:nvSpPr>
            <p:spPr bwMode="auto">
              <a:xfrm>
                <a:off x="6553200" y="4186965"/>
                <a:ext cx="1270000" cy="736600"/>
              </a:xfrm>
              <a:prstGeom prst="rightArrow">
                <a:avLst/>
              </a:prstGeom>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a:ln>
                    <a:noFill/>
                  </a:ln>
                  <a:solidFill>
                    <a:schemeClr val="tx1"/>
                  </a:solidFill>
                  <a:effectLst/>
                  <a:latin typeface="Arial" charset="0"/>
                  <a:ea typeface="宋体" pitchFamily="2" charset="-122"/>
                  <a:sym typeface="Symbol" pitchFamily="18" charset="2"/>
                </a:endParaRPr>
              </a:p>
            </p:txBody>
          </p:sp>
          <p:pic>
            <p:nvPicPr>
              <p:cNvPr id="12" name="图片 11">
                <a:extLst>
                  <a:ext uri="{FF2B5EF4-FFF2-40B4-BE49-F238E27FC236}">
                    <a16:creationId xmlns:a16="http://schemas.microsoft.com/office/drawing/2014/main" id="{2D23E852-9EF0-4AAB-B798-DA5816C40E79}"/>
                  </a:ext>
                </a:extLst>
              </p:cNvPr>
              <p:cNvPicPr>
                <a:picLocks noChangeAspect="1"/>
              </p:cNvPicPr>
              <p:nvPr/>
            </p:nvPicPr>
            <p:blipFill rotWithShape="1">
              <a:blip r:embed="rId3"/>
              <a:srcRect l="73900"/>
              <a:stretch/>
            </p:blipFill>
            <p:spPr>
              <a:xfrm>
                <a:off x="8369464" y="2613159"/>
                <a:ext cx="1767709" cy="4251600"/>
              </a:xfrm>
              <a:prstGeom prst="rect">
                <a:avLst/>
              </a:prstGeom>
            </p:spPr>
          </p:pic>
        </p:grpSp>
        <p:grpSp>
          <p:nvGrpSpPr>
            <p:cNvPr id="14" name="组合 13">
              <a:extLst>
                <a:ext uri="{FF2B5EF4-FFF2-40B4-BE49-F238E27FC236}">
                  <a16:creationId xmlns:a16="http://schemas.microsoft.com/office/drawing/2014/main" id="{AEE75955-35CA-4FBC-9832-81E0879B0EAF}"/>
                </a:ext>
              </a:extLst>
            </p:cNvPr>
            <p:cNvGrpSpPr/>
            <p:nvPr/>
          </p:nvGrpSpPr>
          <p:grpSpPr>
            <a:xfrm>
              <a:off x="8541479" y="2509350"/>
              <a:ext cx="1423678" cy="1331233"/>
              <a:chOff x="8541479" y="2509350"/>
              <a:chExt cx="1423678" cy="1331233"/>
            </a:xfrm>
          </p:grpSpPr>
          <p:pic>
            <p:nvPicPr>
              <p:cNvPr id="15" name="图片 14" descr="图片包含 服装&#10;&#10;已生成高可信度的说明">
                <a:extLst>
                  <a:ext uri="{FF2B5EF4-FFF2-40B4-BE49-F238E27FC236}">
                    <a16:creationId xmlns:a16="http://schemas.microsoft.com/office/drawing/2014/main" id="{212F0742-60D4-4802-AC17-9B12ED51E30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34" t="44368" r="46797" b="38382"/>
              <a:stretch/>
            </p:blipFill>
            <p:spPr>
              <a:xfrm>
                <a:off x="8541479" y="2509350"/>
                <a:ext cx="1423678" cy="1331233"/>
              </a:xfrm>
              <a:prstGeom prst="rect">
                <a:avLst/>
              </a:prstGeom>
            </p:spPr>
          </p:pic>
          <p:sp>
            <p:nvSpPr>
              <p:cNvPr id="16" name="椭圆 15">
                <a:extLst>
                  <a:ext uri="{FF2B5EF4-FFF2-40B4-BE49-F238E27FC236}">
                    <a16:creationId xmlns:a16="http://schemas.microsoft.com/office/drawing/2014/main" id="{2ACCAA89-CC0B-4513-8FCC-B56A5FA2AD92}"/>
                  </a:ext>
                </a:extLst>
              </p:cNvPr>
              <p:cNvSpPr/>
              <p:nvPr/>
            </p:nvSpPr>
            <p:spPr bwMode="auto">
              <a:xfrm rot="20166685">
                <a:off x="8810729" y="3125436"/>
                <a:ext cx="400762" cy="552825"/>
              </a:xfrm>
              <a:prstGeom prst="ellipse">
                <a:avLst/>
              </a:prstGeom>
              <a:noFill/>
              <a:ln w="63500" cap="flat" cmpd="sng" algn="ctr">
                <a:solidFill>
                  <a:srgbClr val="0000CC"/>
                </a:solidFill>
                <a:prstDash val="solid"/>
                <a:round/>
                <a:headEnd type="none" w="med" len="med"/>
                <a:tailEnd type="none" w="med" len="med"/>
              </a:ln>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342900" indent="-342900" algn="ctr">
                  <a:lnSpc>
                    <a:spcPct val="80000"/>
                  </a:lnSpc>
                  <a:spcBef>
                    <a:spcPct val="20000"/>
                  </a:spcBef>
                  <a:buClr>
                    <a:schemeClr val="bg2"/>
                  </a:buClr>
                  <a:buSzPct val="75000"/>
                  <a:buFont typeface="Wingdings" pitchFamily="2" charset="2"/>
                  <a:buChar char="n"/>
                </a:pPr>
                <a:endParaRPr lang="zh-CN" altLang="en-US">
                  <a:latin typeface="Arial" charset="0"/>
                </a:endParaRPr>
              </a:p>
            </p:txBody>
          </p:sp>
        </p:grpSp>
      </p:grpSp>
      <p:sp>
        <p:nvSpPr>
          <p:cNvPr id="20" name="矩形 19">
            <a:extLst>
              <a:ext uri="{FF2B5EF4-FFF2-40B4-BE49-F238E27FC236}">
                <a16:creationId xmlns:a16="http://schemas.microsoft.com/office/drawing/2014/main" id="{5DF08313-8C9E-4D95-BA1B-5912EAB55446}"/>
              </a:ext>
            </a:extLst>
          </p:cNvPr>
          <p:cNvSpPr/>
          <p:nvPr/>
        </p:nvSpPr>
        <p:spPr>
          <a:xfrm>
            <a:off x="1720711" y="1450615"/>
            <a:ext cx="10110168" cy="400110"/>
          </a:xfrm>
          <a:prstGeom prst="rect">
            <a:avLst/>
          </a:prstGeom>
        </p:spPr>
        <p:txBody>
          <a:bodyPr wrap="square">
            <a:spAutoFit/>
          </a:bodyPr>
          <a:lstStyle/>
          <a:p>
            <a:pPr algn="ctr"/>
            <a:r>
              <a:rPr lang="en-US" altLang="zh-CN" sz="2000" b="0" dirty="0">
                <a:solidFill>
                  <a:srgbClr val="000000"/>
                </a:solidFill>
                <a:latin typeface="Times New Roman" panose="02020603050405020304" pitchFamily="18" charset="0"/>
              </a:rPr>
              <a:t>Wu et al. </a:t>
            </a:r>
            <a:r>
              <a:rPr lang="en-US" altLang="zh-CN" sz="2000" dirty="0">
                <a:solidFill>
                  <a:srgbClr val="0000CC"/>
                </a:solidFill>
                <a:latin typeface="Times New Roman" panose="02020603050405020304" pitchFamily="18" charset="0"/>
              </a:rPr>
              <a:t>Hierarchical Attention for Part-Aware Face Detection. </a:t>
            </a:r>
            <a:r>
              <a:rPr lang="en-US" altLang="zh-CN" sz="2000" b="0" dirty="0">
                <a:solidFill>
                  <a:srgbClr val="000000"/>
                </a:solidFill>
                <a:latin typeface="Times New Roman" panose="02020603050405020304" pitchFamily="18" charset="0"/>
              </a:rPr>
              <a:t>IJCV 2019.</a:t>
            </a:r>
          </a:p>
        </p:txBody>
      </p:sp>
      <p:grpSp>
        <p:nvGrpSpPr>
          <p:cNvPr id="4" name="组合 3">
            <a:extLst>
              <a:ext uri="{FF2B5EF4-FFF2-40B4-BE49-F238E27FC236}">
                <a16:creationId xmlns:a16="http://schemas.microsoft.com/office/drawing/2014/main" id="{C9E0D99C-DE34-4641-87F2-38F93D636681}"/>
              </a:ext>
            </a:extLst>
          </p:cNvPr>
          <p:cNvGrpSpPr/>
          <p:nvPr/>
        </p:nvGrpSpPr>
        <p:grpSpPr>
          <a:xfrm>
            <a:off x="1064425" y="2511086"/>
            <a:ext cx="4942511" cy="4354852"/>
            <a:chOff x="1064425" y="2485686"/>
            <a:chExt cx="4942511" cy="4354852"/>
          </a:xfrm>
        </p:grpSpPr>
        <p:pic>
          <p:nvPicPr>
            <p:cNvPr id="11" name="图片 10">
              <a:extLst>
                <a:ext uri="{FF2B5EF4-FFF2-40B4-BE49-F238E27FC236}">
                  <a16:creationId xmlns:a16="http://schemas.microsoft.com/office/drawing/2014/main" id="{C757DF70-CEC6-478D-9DDB-A30CA1D457C2}"/>
                </a:ext>
              </a:extLst>
            </p:cNvPr>
            <p:cNvPicPr>
              <a:picLocks noChangeAspect="1"/>
            </p:cNvPicPr>
            <p:nvPr/>
          </p:nvPicPr>
          <p:blipFill rotWithShape="1">
            <a:blip r:embed="rId3"/>
            <a:srcRect r="27044"/>
            <a:stretch/>
          </p:blipFill>
          <p:spPr>
            <a:xfrm>
              <a:off x="1064425" y="2587759"/>
              <a:ext cx="4942511" cy="4252779"/>
            </a:xfrm>
            <a:prstGeom prst="rect">
              <a:avLst/>
            </a:prstGeom>
          </p:spPr>
        </p:pic>
        <p:grpSp>
          <p:nvGrpSpPr>
            <p:cNvPr id="8" name="组合 7">
              <a:extLst>
                <a:ext uri="{FF2B5EF4-FFF2-40B4-BE49-F238E27FC236}">
                  <a16:creationId xmlns:a16="http://schemas.microsoft.com/office/drawing/2014/main" id="{24572B47-D3FD-4842-AE91-2F086ECC1305}"/>
                </a:ext>
              </a:extLst>
            </p:cNvPr>
            <p:cNvGrpSpPr/>
            <p:nvPr/>
          </p:nvGrpSpPr>
          <p:grpSpPr>
            <a:xfrm>
              <a:off x="4583258" y="2485686"/>
              <a:ext cx="1423678" cy="1331233"/>
              <a:chOff x="4583258" y="2485686"/>
              <a:chExt cx="1423678" cy="1331233"/>
            </a:xfrm>
          </p:grpSpPr>
          <p:pic>
            <p:nvPicPr>
              <p:cNvPr id="9" name="图片 8" descr="图片包含 服装&#10;&#10;已生成高可信度的说明">
                <a:extLst>
                  <a:ext uri="{FF2B5EF4-FFF2-40B4-BE49-F238E27FC236}">
                    <a16:creationId xmlns:a16="http://schemas.microsoft.com/office/drawing/2014/main" id="{EC6E5745-1E58-4D37-8D3F-1B775B41AEC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34" t="44368" r="46797" b="38382"/>
              <a:stretch/>
            </p:blipFill>
            <p:spPr>
              <a:xfrm>
                <a:off x="4583258" y="2485686"/>
                <a:ext cx="1423678" cy="1331233"/>
              </a:xfrm>
              <a:prstGeom prst="rect">
                <a:avLst/>
              </a:prstGeom>
            </p:spPr>
          </p:pic>
          <p:sp>
            <p:nvSpPr>
              <p:cNvPr id="13" name="矩形 12">
                <a:extLst>
                  <a:ext uri="{FF2B5EF4-FFF2-40B4-BE49-F238E27FC236}">
                    <a16:creationId xmlns:a16="http://schemas.microsoft.com/office/drawing/2014/main" id="{6EE4A8A6-0606-4D40-B35E-8BE7FDA7DE6F}"/>
                  </a:ext>
                </a:extLst>
              </p:cNvPr>
              <p:cNvSpPr/>
              <p:nvPr/>
            </p:nvSpPr>
            <p:spPr bwMode="auto">
              <a:xfrm>
                <a:off x="4807131" y="3038689"/>
                <a:ext cx="404949" cy="631974"/>
              </a:xfrm>
              <a:prstGeom prst="rect">
                <a:avLst/>
              </a:prstGeom>
              <a:noFill/>
              <a:ln w="63500" cap="flat" cmpd="sng" algn="ctr">
                <a:solidFill>
                  <a:srgbClr val="0000CC"/>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a:ln>
                    <a:noFill/>
                  </a:ln>
                  <a:solidFill>
                    <a:schemeClr val="tx1"/>
                  </a:solidFill>
                  <a:effectLst/>
                  <a:latin typeface="Arial" charset="0"/>
                  <a:ea typeface="宋体" pitchFamily="2" charset="-122"/>
                  <a:sym typeface="Symbol" pitchFamily="18" charset="2"/>
                </a:endParaRPr>
              </a:p>
            </p:txBody>
          </p:sp>
        </p:grpSp>
        <p:grpSp>
          <p:nvGrpSpPr>
            <p:cNvPr id="17" name="组合 16">
              <a:extLst>
                <a:ext uri="{FF2B5EF4-FFF2-40B4-BE49-F238E27FC236}">
                  <a16:creationId xmlns:a16="http://schemas.microsoft.com/office/drawing/2014/main" id="{85C0A8DC-EB03-4856-813C-7717C55486DF}"/>
                </a:ext>
              </a:extLst>
            </p:cNvPr>
            <p:cNvGrpSpPr/>
            <p:nvPr/>
          </p:nvGrpSpPr>
          <p:grpSpPr>
            <a:xfrm>
              <a:off x="2987564" y="2576520"/>
              <a:ext cx="1423678" cy="1331233"/>
              <a:chOff x="4583258" y="2485686"/>
              <a:chExt cx="1423678" cy="1331233"/>
            </a:xfrm>
          </p:grpSpPr>
          <p:pic>
            <p:nvPicPr>
              <p:cNvPr id="18" name="图片 17" descr="图片包含 服装&#10;&#10;已生成高可信度的说明">
                <a:extLst>
                  <a:ext uri="{FF2B5EF4-FFF2-40B4-BE49-F238E27FC236}">
                    <a16:creationId xmlns:a16="http://schemas.microsoft.com/office/drawing/2014/main" id="{9AC390BA-C117-4A43-A433-ACCEE604D68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34" t="44368" r="46797" b="38382"/>
              <a:stretch/>
            </p:blipFill>
            <p:spPr>
              <a:xfrm>
                <a:off x="4583258" y="2485686"/>
                <a:ext cx="1423678" cy="1331233"/>
              </a:xfrm>
              <a:prstGeom prst="rect">
                <a:avLst/>
              </a:prstGeom>
            </p:spPr>
          </p:pic>
          <p:sp>
            <p:nvSpPr>
              <p:cNvPr id="19" name="矩形 18">
                <a:extLst>
                  <a:ext uri="{FF2B5EF4-FFF2-40B4-BE49-F238E27FC236}">
                    <a16:creationId xmlns:a16="http://schemas.microsoft.com/office/drawing/2014/main" id="{E706DC7F-EDA3-44AB-9D5F-89C6F2AC6C4B}"/>
                  </a:ext>
                </a:extLst>
              </p:cNvPr>
              <p:cNvSpPr/>
              <p:nvPr/>
            </p:nvSpPr>
            <p:spPr bwMode="auto">
              <a:xfrm>
                <a:off x="5120643" y="3182382"/>
                <a:ext cx="404949" cy="631974"/>
              </a:xfrm>
              <a:prstGeom prst="rect">
                <a:avLst/>
              </a:prstGeom>
              <a:noFill/>
              <a:ln w="63500" cap="flat" cmpd="sng" algn="ctr">
                <a:solidFill>
                  <a:srgbClr val="0000CC"/>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a:ln>
                    <a:noFill/>
                  </a:ln>
                  <a:solidFill>
                    <a:schemeClr val="tx1"/>
                  </a:solidFill>
                  <a:effectLst/>
                  <a:latin typeface="Arial" charset="0"/>
                  <a:ea typeface="宋体" pitchFamily="2" charset="-122"/>
                  <a:sym typeface="Symbol" pitchFamily="18" charset="2"/>
                </a:endParaRPr>
              </a:p>
            </p:txBody>
          </p:sp>
        </p:grpSp>
        <p:pic>
          <p:nvPicPr>
            <p:cNvPr id="22" name="图片 21" descr="图片包含 服装&#10;&#10;已生成高可信度的说明">
              <a:extLst>
                <a:ext uri="{FF2B5EF4-FFF2-40B4-BE49-F238E27FC236}">
                  <a16:creationId xmlns:a16="http://schemas.microsoft.com/office/drawing/2014/main" id="{5D357AB2-E2AF-4289-8CE2-DF263B520DE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34" t="44368" r="46797" b="38382"/>
            <a:stretch/>
          </p:blipFill>
          <p:spPr>
            <a:xfrm>
              <a:off x="1269084" y="2528228"/>
              <a:ext cx="1516724" cy="1418237"/>
            </a:xfrm>
            <a:prstGeom prst="rect">
              <a:avLst/>
            </a:prstGeom>
          </p:spPr>
        </p:pic>
        <p:pic>
          <p:nvPicPr>
            <p:cNvPr id="24" name="图片 23" descr="图片包含 服装&#10;&#10;已生成高可信度的说明">
              <a:extLst>
                <a:ext uri="{FF2B5EF4-FFF2-40B4-BE49-F238E27FC236}">
                  <a16:creationId xmlns:a16="http://schemas.microsoft.com/office/drawing/2014/main" id="{35212D9C-20FD-4CF2-A54F-967985321E7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34" t="44368" r="46797" b="38382"/>
            <a:stretch/>
          </p:blipFill>
          <p:spPr>
            <a:xfrm>
              <a:off x="1542911" y="4340651"/>
              <a:ext cx="908189" cy="849217"/>
            </a:xfrm>
            <a:prstGeom prst="rect">
              <a:avLst/>
            </a:prstGeom>
          </p:spPr>
        </p:pic>
      </p:grpSp>
      <p:sp>
        <p:nvSpPr>
          <p:cNvPr id="3" name="内容占位符 2">
            <a:extLst>
              <a:ext uri="{FF2B5EF4-FFF2-40B4-BE49-F238E27FC236}">
                <a16:creationId xmlns:a16="http://schemas.microsoft.com/office/drawing/2014/main" id="{D7AB9367-040E-4878-8D8A-7AB77FCE4F5E}"/>
              </a:ext>
            </a:extLst>
          </p:cNvPr>
          <p:cNvSpPr>
            <a:spLocks noGrp="1"/>
          </p:cNvSpPr>
          <p:nvPr>
            <p:ph idx="1"/>
          </p:nvPr>
        </p:nvSpPr>
        <p:spPr/>
        <p:txBody>
          <a:bodyPr/>
          <a:lstStyle/>
          <a:p>
            <a:r>
              <a:rPr lang="zh-CN" altLang="en-US" dirty="0"/>
              <a:t>方法设计</a:t>
            </a:r>
            <a:endParaRPr lang="en-US" altLang="zh-CN" dirty="0"/>
          </a:p>
          <a:p>
            <a:pPr lvl="1"/>
            <a:r>
              <a:rPr lang="zh-CN" altLang="en-US" dirty="0"/>
              <a:t>基于层次化注意力进行表示构造</a:t>
            </a:r>
            <a:endParaRPr lang="en-US" altLang="zh-CN" dirty="0"/>
          </a:p>
          <a:p>
            <a:pPr lvl="2"/>
            <a:r>
              <a:rPr lang="zh-CN" altLang="en-US" dirty="0"/>
              <a:t>不同表示构造方式的比较</a:t>
            </a:r>
          </a:p>
        </p:txBody>
      </p:sp>
    </p:spTree>
    <p:extLst>
      <p:ext uri="{BB962C8B-B14F-4D97-AF65-F5344CB8AC3E}">
        <p14:creationId xmlns:p14="http://schemas.microsoft.com/office/powerpoint/2010/main" val="2224908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a:extLst>
              <a:ext uri="{FF2B5EF4-FFF2-40B4-BE49-F238E27FC236}">
                <a16:creationId xmlns:a16="http://schemas.microsoft.com/office/drawing/2014/main" id="{6C36F5DD-7C5C-46AF-8C18-1170110CBAD9}"/>
              </a:ext>
            </a:extLst>
          </p:cNvPr>
          <p:cNvPicPr>
            <a:picLocks noChangeAspect="1"/>
          </p:cNvPicPr>
          <p:nvPr/>
        </p:nvPicPr>
        <p:blipFill rotWithShape="1">
          <a:blip r:embed="rId5"/>
          <a:srcRect l="25201" r="48706"/>
          <a:stretch/>
        </p:blipFill>
        <p:spPr>
          <a:xfrm>
            <a:off x="8305121" y="2295250"/>
            <a:ext cx="1767709" cy="4252779"/>
          </a:xfrm>
          <a:prstGeom prst="rect">
            <a:avLst/>
          </a:prstGeom>
        </p:spPr>
      </p:pic>
      <p:pic>
        <p:nvPicPr>
          <p:cNvPr id="20" name="图片 19">
            <a:extLst>
              <a:ext uri="{FF2B5EF4-FFF2-40B4-BE49-F238E27FC236}">
                <a16:creationId xmlns:a16="http://schemas.microsoft.com/office/drawing/2014/main" id="{3296BDF5-AB5D-4FDC-AA6D-A38C444FEC89}"/>
              </a:ext>
            </a:extLst>
          </p:cNvPr>
          <p:cNvPicPr>
            <a:picLocks noChangeAspect="1"/>
          </p:cNvPicPr>
          <p:nvPr/>
        </p:nvPicPr>
        <p:blipFill rotWithShape="1">
          <a:blip r:embed="rId5"/>
          <a:srcRect l="73900"/>
          <a:stretch/>
        </p:blipFill>
        <p:spPr>
          <a:xfrm>
            <a:off x="10167167" y="2295250"/>
            <a:ext cx="1767709" cy="4251600"/>
          </a:xfrm>
          <a:prstGeom prst="rect">
            <a:avLst/>
          </a:prstGeom>
        </p:spPr>
      </p:pic>
      <p:sp>
        <p:nvSpPr>
          <p:cNvPr id="2" name="标题 1">
            <a:extLst>
              <a:ext uri="{FF2B5EF4-FFF2-40B4-BE49-F238E27FC236}">
                <a16:creationId xmlns:a16="http://schemas.microsoft.com/office/drawing/2014/main" id="{729E0001-C6F7-4CB4-AF69-211395B3BD29}"/>
              </a:ext>
            </a:extLst>
          </p:cNvPr>
          <p:cNvSpPr>
            <a:spLocks noGrp="1"/>
          </p:cNvSpPr>
          <p:nvPr>
            <p:ph type="title"/>
          </p:nvPr>
        </p:nvSpPr>
        <p:spPr/>
        <p:txBody>
          <a:bodyPr/>
          <a:lstStyle/>
          <a:p>
            <a:r>
              <a:rPr lang="zh-CN" altLang="en-US" dirty="0"/>
              <a:t>部件层面自适应</a:t>
            </a:r>
            <a:r>
              <a:rPr lang="en-US" altLang="zh-CN" sz="2900" dirty="0">
                <a:solidFill>
                  <a:srgbClr val="0000CC"/>
                </a:solidFill>
              </a:rPr>
              <a:t>-</a:t>
            </a:r>
            <a:r>
              <a:rPr lang="zh-CN" altLang="en-US" sz="2900" dirty="0">
                <a:solidFill>
                  <a:srgbClr val="0000CC"/>
                </a:solidFill>
                <a:effectLst/>
              </a:rPr>
              <a:t>层级注意力感知网络</a:t>
            </a:r>
            <a:endParaRPr lang="zh-CN" altLang="en-US" sz="2900" dirty="0">
              <a:solidFill>
                <a:srgbClr val="0000CC"/>
              </a:solidFill>
            </a:endParaRPr>
          </a:p>
        </p:txBody>
      </p:sp>
      <p:sp>
        <p:nvSpPr>
          <p:cNvPr id="3" name="内容占位符 2">
            <a:extLst>
              <a:ext uri="{FF2B5EF4-FFF2-40B4-BE49-F238E27FC236}">
                <a16:creationId xmlns:a16="http://schemas.microsoft.com/office/drawing/2014/main" id="{D7AB9367-040E-4878-8D8A-7AB77FCE4F5E}"/>
              </a:ext>
            </a:extLst>
          </p:cNvPr>
          <p:cNvSpPr>
            <a:spLocks noGrp="1"/>
          </p:cNvSpPr>
          <p:nvPr>
            <p:ph idx="1"/>
          </p:nvPr>
        </p:nvSpPr>
        <p:spPr/>
        <p:txBody>
          <a:bodyPr>
            <a:normAutofit/>
          </a:bodyPr>
          <a:lstStyle/>
          <a:p>
            <a:r>
              <a:rPr lang="zh-CN" altLang="en-US" dirty="0"/>
              <a:t>方法设计</a:t>
            </a:r>
            <a:endParaRPr lang="en-US" altLang="zh-CN" dirty="0"/>
          </a:p>
          <a:p>
            <a:pPr lvl="1"/>
            <a:r>
              <a:rPr lang="zh-CN" altLang="en-US" dirty="0"/>
              <a:t>基于层次化注意力进行表示构造</a:t>
            </a:r>
            <a:endParaRPr lang="en-US" altLang="zh-CN" dirty="0"/>
          </a:p>
          <a:p>
            <a:pPr lvl="1"/>
            <a:r>
              <a:rPr lang="zh-CN" altLang="en-US" dirty="0">
                <a:latin typeface="黑体" panose="02010609060101010101" pitchFamily="49" charset="-122"/>
                <a:ea typeface="黑体" panose="02010609060101010101" pitchFamily="49" charset="-122"/>
              </a:rPr>
              <a:t>局部注意力</a:t>
            </a:r>
            <a:endParaRPr lang="en-US" altLang="zh-CN" i="1" dirty="0">
              <a:solidFill>
                <a:srgbClr val="0000FF"/>
              </a:solidFill>
            </a:endParaRPr>
          </a:p>
          <a:p>
            <a:pPr lvl="2"/>
            <a:r>
              <a:rPr lang="zh-CN" altLang="en-US" dirty="0"/>
              <a:t>目标：</a:t>
            </a:r>
            <a:r>
              <a:rPr lang="zh-CN" altLang="en-US" sz="1995" dirty="0">
                <a:solidFill>
                  <a:srgbClr val="FF0000"/>
                </a:solidFill>
                <a:latin typeface="楷体" panose="02010609060101010101" pitchFamily="49" charset="-122"/>
                <a:ea typeface="楷体" panose="02010609060101010101" pitchFamily="49" charset="-122"/>
              </a:rPr>
              <a:t>提取有效的局部特征</a:t>
            </a:r>
            <a:endParaRPr lang="en-US" altLang="zh-CN" dirty="0">
              <a:solidFill>
                <a:srgbClr val="FF0000"/>
              </a:solidFill>
              <a:latin typeface="楷体" panose="02010609060101010101" pitchFamily="49" charset="-122"/>
              <a:ea typeface="楷体" panose="02010609060101010101" pitchFamily="49" charset="-122"/>
            </a:endParaRPr>
          </a:p>
          <a:p>
            <a:pPr lvl="2"/>
            <a:r>
              <a:rPr lang="zh-CN" altLang="en-US" dirty="0"/>
              <a:t>基于高斯分布的参数化</a:t>
            </a:r>
            <a:r>
              <a:rPr lang="en-US" altLang="zh-CN" dirty="0"/>
              <a:t>Kernel</a:t>
            </a:r>
            <a:r>
              <a:rPr lang="zh-CN" altLang="en-US" dirty="0"/>
              <a:t>：</a:t>
            </a:r>
            <a:endParaRPr lang="en-US" altLang="zh-CN" dirty="0"/>
          </a:p>
          <a:p>
            <a:pPr lvl="2"/>
            <a:endParaRPr lang="en-US" altLang="zh-CN" dirty="0"/>
          </a:p>
          <a:p>
            <a:pPr lvl="2"/>
            <a:endParaRPr lang="en-US" altLang="zh-CN" dirty="0"/>
          </a:p>
          <a:p>
            <a:pPr lvl="2"/>
            <a:endParaRPr lang="en-US" altLang="zh-CN" dirty="0"/>
          </a:p>
          <a:p>
            <a:pPr lvl="2"/>
            <a:endParaRPr lang="en-US" altLang="zh-CN" dirty="0"/>
          </a:p>
          <a:p>
            <a:pPr lvl="2"/>
            <a:endParaRPr lang="en-US" altLang="zh-CN" dirty="0"/>
          </a:p>
          <a:p>
            <a:pPr lvl="2"/>
            <a:endParaRPr lang="en-US" altLang="zh-CN" dirty="0"/>
          </a:p>
          <a:p>
            <a:pPr lvl="2"/>
            <a:endParaRPr lang="en-US" altLang="zh-CN" dirty="0"/>
          </a:p>
          <a:p>
            <a:pPr lvl="2"/>
            <a:r>
              <a:rPr lang="zh-CN" altLang="en-US" dirty="0"/>
              <a:t>在局部搜索最优的特征聚合方式</a:t>
            </a:r>
            <a:endParaRPr lang="en-US" altLang="zh-CN" dirty="0"/>
          </a:p>
        </p:txBody>
      </p:sp>
      <p:grpSp>
        <p:nvGrpSpPr>
          <p:cNvPr id="5" name="组合 4">
            <a:extLst>
              <a:ext uri="{FF2B5EF4-FFF2-40B4-BE49-F238E27FC236}">
                <a16:creationId xmlns:a16="http://schemas.microsoft.com/office/drawing/2014/main" id="{44581CCD-3F04-430C-9682-710CB48C3EB6}"/>
              </a:ext>
            </a:extLst>
          </p:cNvPr>
          <p:cNvGrpSpPr/>
          <p:nvPr/>
        </p:nvGrpSpPr>
        <p:grpSpPr>
          <a:xfrm>
            <a:off x="5601841" y="2486898"/>
            <a:ext cx="2982943" cy="1374857"/>
            <a:chOff x="4690919" y="2368405"/>
            <a:chExt cx="2990558" cy="1378367"/>
          </a:xfrm>
        </p:grpSpPr>
        <p:pic>
          <p:nvPicPr>
            <p:cNvPr id="6" name="图片 5">
              <a:extLst>
                <a:ext uri="{FF2B5EF4-FFF2-40B4-BE49-F238E27FC236}">
                  <a16:creationId xmlns:a16="http://schemas.microsoft.com/office/drawing/2014/main" id="{DF4E4D7A-3DA8-44A6-B829-67429ACEA1AB}"/>
                </a:ext>
              </a:extLst>
            </p:cNvPr>
            <p:cNvPicPr>
              <a:picLocks noChangeAspect="1"/>
            </p:cNvPicPr>
            <p:nvPr>
              <p:custDataLst>
                <p:tags r:id="rId2"/>
              </p:custDataLst>
            </p:nvPr>
          </p:nvPicPr>
          <p:blipFill>
            <a:blip r:embed="rId6" cstate="print">
              <a:extLst>
                <a:ext uri="{28A0092B-C50C-407E-A947-70E740481C1C}">
                  <a14:useLocalDpi xmlns:a14="http://schemas.microsoft.com/office/drawing/2010/main" val="0"/>
                </a:ext>
              </a:extLst>
            </a:blip>
            <a:stretch>
              <a:fillRect/>
            </a:stretch>
          </p:blipFill>
          <p:spPr>
            <a:xfrm>
              <a:off x="4690919" y="2934854"/>
              <a:ext cx="2099048" cy="270476"/>
            </a:xfrm>
            <a:prstGeom prst="rect">
              <a:avLst/>
            </a:prstGeom>
          </p:spPr>
        </p:pic>
        <p:sp>
          <p:nvSpPr>
            <p:cNvPr id="7" name="左中括号 6">
              <a:extLst>
                <a:ext uri="{FF2B5EF4-FFF2-40B4-BE49-F238E27FC236}">
                  <a16:creationId xmlns:a16="http://schemas.microsoft.com/office/drawing/2014/main" id="{CE3891F3-105A-4A98-8779-44AA4D55E11F}"/>
                </a:ext>
              </a:extLst>
            </p:cNvPr>
            <p:cNvSpPr/>
            <p:nvPr/>
          </p:nvSpPr>
          <p:spPr>
            <a:xfrm rot="16200000">
              <a:off x="6103516" y="2959916"/>
              <a:ext cx="80216" cy="628652"/>
            </a:xfrm>
            <a:prstGeom prst="leftBracket">
              <a:avLst/>
            </a:prstGeom>
            <a:ln w="19050">
              <a:solidFill>
                <a:srgbClr val="7030A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n>
                  <a:solidFill>
                    <a:schemeClr val="tx1"/>
                  </a:solidFill>
                </a:ln>
              </a:endParaRPr>
            </a:p>
          </p:txBody>
        </p:sp>
        <p:sp>
          <p:nvSpPr>
            <p:cNvPr id="8" name="文本框 7">
              <a:extLst>
                <a:ext uri="{FF2B5EF4-FFF2-40B4-BE49-F238E27FC236}">
                  <a16:creationId xmlns:a16="http://schemas.microsoft.com/office/drawing/2014/main" id="{B5A0892A-DDE5-48EA-A492-0EA9AABB549E}"/>
                </a:ext>
              </a:extLst>
            </p:cNvPr>
            <p:cNvSpPr txBox="1"/>
            <p:nvPr/>
          </p:nvSpPr>
          <p:spPr>
            <a:xfrm>
              <a:off x="6987394" y="3408218"/>
              <a:ext cx="595035" cy="338554"/>
            </a:xfrm>
            <a:prstGeom prst="rect">
              <a:avLst/>
            </a:prstGeom>
            <a:noFill/>
          </p:spPr>
          <p:txBody>
            <a:bodyPr wrap="none" rtlCol="0">
              <a:spAutoFit/>
            </a:bodyPr>
            <a:lstStyle/>
            <a:p>
              <a:r>
                <a:rPr lang="zh-CN" altLang="en-US" sz="1596" dirty="0">
                  <a:latin typeface="宋体" panose="02010600030101010101" pitchFamily="2" charset="-122"/>
                </a:rPr>
                <a:t>尺度</a:t>
              </a:r>
            </a:p>
          </p:txBody>
        </p:sp>
        <p:sp>
          <p:nvSpPr>
            <p:cNvPr id="9" name="任意多边形: 形状 8">
              <a:extLst>
                <a:ext uri="{FF2B5EF4-FFF2-40B4-BE49-F238E27FC236}">
                  <a16:creationId xmlns:a16="http://schemas.microsoft.com/office/drawing/2014/main" id="{B3E601EA-01D1-4158-832D-8244166A8E09}"/>
                </a:ext>
              </a:extLst>
            </p:cNvPr>
            <p:cNvSpPr/>
            <p:nvPr/>
          </p:nvSpPr>
          <p:spPr>
            <a:xfrm>
              <a:off x="6089073" y="3335482"/>
              <a:ext cx="963583" cy="254923"/>
            </a:xfrm>
            <a:custGeom>
              <a:avLst/>
              <a:gdLst>
                <a:gd name="connsiteX0" fmla="*/ 0 w 955963"/>
                <a:gd name="connsiteY0" fmla="*/ 0 h 270163"/>
                <a:gd name="connsiteX1" fmla="*/ 509154 w 955963"/>
                <a:gd name="connsiteY1" fmla="*/ 249381 h 270163"/>
                <a:gd name="connsiteX2" fmla="*/ 955963 w 955963"/>
                <a:gd name="connsiteY2" fmla="*/ 270163 h 270163"/>
                <a:gd name="connsiteX0" fmla="*/ 0 w 963583"/>
                <a:gd name="connsiteY0" fmla="*/ 0 h 254923"/>
                <a:gd name="connsiteX1" fmla="*/ 509154 w 963583"/>
                <a:gd name="connsiteY1" fmla="*/ 249381 h 254923"/>
                <a:gd name="connsiteX2" fmla="*/ 963583 w 963583"/>
                <a:gd name="connsiteY2" fmla="*/ 254923 h 254923"/>
              </a:gdLst>
              <a:ahLst/>
              <a:cxnLst>
                <a:cxn ang="0">
                  <a:pos x="connsiteX0" y="connsiteY0"/>
                </a:cxn>
                <a:cxn ang="0">
                  <a:pos x="connsiteX1" y="connsiteY1"/>
                </a:cxn>
                <a:cxn ang="0">
                  <a:pos x="connsiteX2" y="connsiteY2"/>
                </a:cxn>
              </a:cxnLst>
              <a:rect l="l" t="t" r="r" b="b"/>
              <a:pathLst>
                <a:path w="963583" h="254923">
                  <a:moveTo>
                    <a:pt x="0" y="0"/>
                  </a:moveTo>
                  <a:lnTo>
                    <a:pt x="509154" y="249381"/>
                  </a:lnTo>
                  <a:lnTo>
                    <a:pt x="963583" y="254923"/>
                  </a:lnTo>
                </a:path>
              </a:pathLst>
            </a:custGeom>
            <a:noFill/>
            <a:ln w="19050">
              <a:solidFill>
                <a:srgbClr val="7030A0"/>
              </a:solidFill>
              <a:prstDash val="sysDot"/>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左中括号 9">
              <a:extLst>
                <a:ext uri="{FF2B5EF4-FFF2-40B4-BE49-F238E27FC236}">
                  <a16:creationId xmlns:a16="http://schemas.microsoft.com/office/drawing/2014/main" id="{10185E2E-5D40-4D40-8239-25B194078B0B}"/>
                </a:ext>
              </a:extLst>
            </p:cNvPr>
            <p:cNvSpPr/>
            <p:nvPr/>
          </p:nvSpPr>
          <p:spPr>
            <a:xfrm rot="5400000" flipV="1">
              <a:off x="5334589" y="2612507"/>
              <a:ext cx="80216" cy="628652"/>
            </a:xfrm>
            <a:prstGeom prst="leftBracket">
              <a:avLst/>
            </a:prstGeom>
            <a:ln w="190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n>
                  <a:solidFill>
                    <a:schemeClr val="tx1"/>
                  </a:solidFill>
                </a:ln>
              </a:endParaRPr>
            </a:p>
          </p:txBody>
        </p:sp>
        <p:sp>
          <p:nvSpPr>
            <p:cNvPr id="11" name="文本框 10">
              <a:extLst>
                <a:ext uri="{FF2B5EF4-FFF2-40B4-BE49-F238E27FC236}">
                  <a16:creationId xmlns:a16="http://schemas.microsoft.com/office/drawing/2014/main" id="{04C861E5-CF22-4971-BF4C-97890E8BA570}"/>
                </a:ext>
              </a:extLst>
            </p:cNvPr>
            <p:cNvSpPr txBox="1"/>
            <p:nvPr/>
          </p:nvSpPr>
          <p:spPr>
            <a:xfrm>
              <a:off x="6242866" y="2368405"/>
              <a:ext cx="595035" cy="338554"/>
            </a:xfrm>
            <a:prstGeom prst="rect">
              <a:avLst/>
            </a:prstGeom>
            <a:noFill/>
          </p:spPr>
          <p:txBody>
            <a:bodyPr wrap="none" rtlCol="0">
              <a:spAutoFit/>
            </a:bodyPr>
            <a:lstStyle/>
            <a:p>
              <a:r>
                <a:rPr lang="zh-CN" altLang="en-US" sz="1596" dirty="0">
                  <a:latin typeface="宋体" panose="02010600030101010101" pitchFamily="2" charset="-122"/>
                </a:rPr>
                <a:t>位置</a:t>
              </a:r>
            </a:p>
          </p:txBody>
        </p:sp>
        <p:sp>
          <p:nvSpPr>
            <p:cNvPr id="12" name="任意多边形: 形状 11">
              <a:extLst>
                <a:ext uri="{FF2B5EF4-FFF2-40B4-BE49-F238E27FC236}">
                  <a16:creationId xmlns:a16="http://schemas.microsoft.com/office/drawing/2014/main" id="{1D09BC9A-CA1C-4538-B226-0BE7F946B3D5}"/>
                </a:ext>
              </a:extLst>
            </p:cNvPr>
            <p:cNvSpPr/>
            <p:nvPr/>
          </p:nvSpPr>
          <p:spPr>
            <a:xfrm flipV="1">
              <a:off x="5347506" y="2543049"/>
              <a:ext cx="963583" cy="338554"/>
            </a:xfrm>
            <a:custGeom>
              <a:avLst/>
              <a:gdLst>
                <a:gd name="connsiteX0" fmla="*/ 0 w 955963"/>
                <a:gd name="connsiteY0" fmla="*/ 0 h 270163"/>
                <a:gd name="connsiteX1" fmla="*/ 509154 w 955963"/>
                <a:gd name="connsiteY1" fmla="*/ 249381 h 270163"/>
                <a:gd name="connsiteX2" fmla="*/ 955963 w 955963"/>
                <a:gd name="connsiteY2" fmla="*/ 270163 h 270163"/>
                <a:gd name="connsiteX0" fmla="*/ 0 w 963583"/>
                <a:gd name="connsiteY0" fmla="*/ 0 h 254923"/>
                <a:gd name="connsiteX1" fmla="*/ 509154 w 963583"/>
                <a:gd name="connsiteY1" fmla="*/ 249381 h 254923"/>
                <a:gd name="connsiteX2" fmla="*/ 963583 w 963583"/>
                <a:gd name="connsiteY2" fmla="*/ 254923 h 254923"/>
              </a:gdLst>
              <a:ahLst/>
              <a:cxnLst>
                <a:cxn ang="0">
                  <a:pos x="connsiteX0" y="connsiteY0"/>
                </a:cxn>
                <a:cxn ang="0">
                  <a:pos x="connsiteX1" y="connsiteY1"/>
                </a:cxn>
                <a:cxn ang="0">
                  <a:pos x="connsiteX2" y="connsiteY2"/>
                </a:cxn>
              </a:cxnLst>
              <a:rect l="l" t="t" r="r" b="b"/>
              <a:pathLst>
                <a:path w="963583" h="254923">
                  <a:moveTo>
                    <a:pt x="0" y="0"/>
                  </a:moveTo>
                  <a:lnTo>
                    <a:pt x="509154" y="249381"/>
                  </a:lnTo>
                  <a:lnTo>
                    <a:pt x="963583" y="254923"/>
                  </a:lnTo>
                </a:path>
              </a:pathLst>
            </a:custGeom>
            <a:noFill/>
            <a:ln w="19050">
              <a:solidFill>
                <a:schemeClr val="accent2">
                  <a:lumMod val="75000"/>
                </a:schemeClr>
              </a:solidFill>
              <a:prstDash val="sysDot"/>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a:extLst>
                <a:ext uri="{FF2B5EF4-FFF2-40B4-BE49-F238E27FC236}">
                  <a16:creationId xmlns:a16="http://schemas.microsoft.com/office/drawing/2014/main" id="{0AE7D352-21C7-4052-8B7D-0E0E825CFD5A}"/>
                </a:ext>
              </a:extLst>
            </p:cNvPr>
            <p:cNvSpPr txBox="1"/>
            <p:nvPr/>
          </p:nvSpPr>
          <p:spPr>
            <a:xfrm>
              <a:off x="7086442" y="2575042"/>
              <a:ext cx="595035" cy="338554"/>
            </a:xfrm>
            <a:prstGeom prst="rect">
              <a:avLst/>
            </a:prstGeom>
            <a:noFill/>
          </p:spPr>
          <p:txBody>
            <a:bodyPr wrap="none" rtlCol="0">
              <a:spAutoFit/>
            </a:bodyPr>
            <a:lstStyle/>
            <a:p>
              <a:r>
                <a:rPr lang="zh-CN" altLang="en-US" sz="1596" dirty="0">
                  <a:latin typeface="宋体" panose="02010600030101010101" pitchFamily="2" charset="-122"/>
                </a:rPr>
                <a:t>方向</a:t>
              </a:r>
            </a:p>
          </p:txBody>
        </p:sp>
        <p:sp>
          <p:nvSpPr>
            <p:cNvPr id="14" name="任意多边形: 形状 13">
              <a:extLst>
                <a:ext uri="{FF2B5EF4-FFF2-40B4-BE49-F238E27FC236}">
                  <a16:creationId xmlns:a16="http://schemas.microsoft.com/office/drawing/2014/main" id="{E4E0476D-9EC5-47E9-A9EC-E1B577698772}"/>
                </a:ext>
              </a:extLst>
            </p:cNvPr>
            <p:cNvSpPr/>
            <p:nvPr/>
          </p:nvSpPr>
          <p:spPr>
            <a:xfrm>
              <a:off x="6619009" y="2753591"/>
              <a:ext cx="519546" cy="176645"/>
            </a:xfrm>
            <a:custGeom>
              <a:avLst/>
              <a:gdLst>
                <a:gd name="connsiteX0" fmla="*/ 0 w 519546"/>
                <a:gd name="connsiteY0" fmla="*/ 176645 h 176645"/>
                <a:gd name="connsiteX1" fmla="*/ 114300 w 519546"/>
                <a:gd name="connsiteY1" fmla="*/ 0 h 176645"/>
                <a:gd name="connsiteX2" fmla="*/ 519546 w 519546"/>
                <a:gd name="connsiteY2" fmla="*/ 10391 h 176645"/>
              </a:gdLst>
              <a:ahLst/>
              <a:cxnLst>
                <a:cxn ang="0">
                  <a:pos x="connsiteX0" y="connsiteY0"/>
                </a:cxn>
                <a:cxn ang="0">
                  <a:pos x="connsiteX1" y="connsiteY1"/>
                </a:cxn>
                <a:cxn ang="0">
                  <a:pos x="connsiteX2" y="connsiteY2"/>
                </a:cxn>
              </a:cxnLst>
              <a:rect l="l" t="t" r="r" b="b"/>
              <a:pathLst>
                <a:path w="519546" h="176645">
                  <a:moveTo>
                    <a:pt x="0" y="176645"/>
                  </a:moveTo>
                  <a:lnTo>
                    <a:pt x="114300" y="0"/>
                  </a:lnTo>
                  <a:lnTo>
                    <a:pt x="519546" y="10391"/>
                  </a:lnTo>
                </a:path>
              </a:pathLst>
            </a:custGeom>
            <a:noFill/>
            <a:ln w="19050">
              <a:solidFill>
                <a:schemeClr val="accent6">
                  <a:lumMod val="50000"/>
                </a:schemeClr>
              </a:solidFill>
              <a:prstDash val="sysDot"/>
              <a:tailEnd type="stealt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207" tIns="45604" rIns="91207" bIns="45604" numCol="1" spcCol="0" rtlCol="0" fromWordArt="0" anchor="ctr" anchorCtr="0" forceAA="0" compatLnSpc="1">
              <a:prstTxWarp prst="textNoShape">
                <a:avLst/>
              </a:prstTxWarp>
              <a:noAutofit/>
            </a:bodyPr>
            <a:lstStyle/>
            <a:p>
              <a:pPr algn="ctr"/>
              <a:endParaRPr lang="zh-CN" altLang="en-US"/>
            </a:p>
          </p:txBody>
        </p:sp>
      </p:grpSp>
      <p:pic>
        <p:nvPicPr>
          <p:cNvPr id="34" name="图片 33">
            <a:extLst>
              <a:ext uri="{FF2B5EF4-FFF2-40B4-BE49-F238E27FC236}">
                <a16:creationId xmlns:a16="http://schemas.microsoft.com/office/drawing/2014/main" id="{38CF0AE1-2FB2-4405-B489-A146F3968064}"/>
              </a:ext>
            </a:extLst>
          </p:cNvPr>
          <p:cNvPicPr>
            <a:picLocks noChangeAspect="1"/>
          </p:cNvPicPr>
          <p:nvPr>
            <p:custDataLst>
              <p:tags r:id="rId1"/>
            </p:custDataLst>
          </p:nvPr>
        </p:nvPicPr>
        <p:blipFill>
          <a:blip r:embed="rId7" cstate="print">
            <a:extLst>
              <a:ext uri="{28A0092B-C50C-407E-A947-70E740481C1C}">
                <a14:useLocalDpi xmlns:a14="http://schemas.microsoft.com/office/drawing/2010/main" val="0"/>
              </a:ext>
            </a:extLst>
          </a:blip>
          <a:stretch>
            <a:fillRect/>
          </a:stretch>
        </p:blipFill>
        <p:spPr>
          <a:xfrm>
            <a:off x="3254777" y="3767183"/>
            <a:ext cx="4434395" cy="1438233"/>
          </a:xfrm>
          <a:prstGeom prst="rect">
            <a:avLst/>
          </a:prstGeom>
        </p:spPr>
      </p:pic>
      <p:sp>
        <p:nvSpPr>
          <p:cNvPr id="15" name="箭头: 上弧形 14">
            <a:extLst>
              <a:ext uri="{FF2B5EF4-FFF2-40B4-BE49-F238E27FC236}">
                <a16:creationId xmlns:a16="http://schemas.microsoft.com/office/drawing/2014/main" id="{90132F39-8F2E-42A8-BA12-8DC6D89AE5AF}"/>
              </a:ext>
            </a:extLst>
          </p:cNvPr>
          <p:cNvSpPr/>
          <p:nvPr/>
        </p:nvSpPr>
        <p:spPr bwMode="auto">
          <a:xfrm>
            <a:off x="9344434" y="1787250"/>
            <a:ext cx="1551130" cy="508000"/>
          </a:xfrm>
          <a:prstGeom prst="curvedDownArrow">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a:ln>
                <a:noFill/>
              </a:ln>
              <a:solidFill>
                <a:schemeClr val="tx1"/>
              </a:solidFill>
              <a:effectLst/>
              <a:latin typeface="Arial" charset="0"/>
              <a:ea typeface="宋体" pitchFamily="2" charset="-122"/>
              <a:sym typeface="Symbol" pitchFamily="18" charset="2"/>
            </a:endParaRPr>
          </a:p>
        </p:txBody>
      </p:sp>
      <p:sp>
        <p:nvSpPr>
          <p:cNvPr id="22" name="灯片编号占位符 3">
            <a:extLst>
              <a:ext uri="{FF2B5EF4-FFF2-40B4-BE49-F238E27FC236}">
                <a16:creationId xmlns:a16="http://schemas.microsoft.com/office/drawing/2014/main" id="{55193864-99F8-48EB-BC57-087E9E477B5B}"/>
              </a:ext>
            </a:extLst>
          </p:cNvPr>
          <p:cNvSpPr>
            <a:spLocks noGrp="1"/>
          </p:cNvSpPr>
          <p:nvPr>
            <p:ph type="sldNum" sz="quarter" idx="11"/>
          </p:nvPr>
        </p:nvSpPr>
        <p:spPr>
          <a:xfrm>
            <a:off x="8715959" y="6577487"/>
            <a:ext cx="2772198" cy="261270"/>
          </a:xfrm>
        </p:spPr>
        <p:txBody>
          <a:bodyPr/>
          <a:lstStyle/>
          <a:p>
            <a:pPr>
              <a:defRPr/>
            </a:pPr>
            <a:fld id="{F0DCA781-2C6F-4150-84D4-E012765ECB09}" type="slidenum">
              <a:rPr lang="en-US" altLang="zh-CN" smtClean="0"/>
              <a:pPr>
                <a:defRPr/>
              </a:pPr>
              <a:t>22</a:t>
            </a:fld>
            <a:endParaRPr lang="en-US" altLang="zh-CN" dirty="0"/>
          </a:p>
        </p:txBody>
      </p:sp>
      <p:pic>
        <p:nvPicPr>
          <p:cNvPr id="16" name="图片 15" descr="卡通人物&#10;&#10;描述已自动生成">
            <a:extLst>
              <a:ext uri="{FF2B5EF4-FFF2-40B4-BE49-F238E27FC236}">
                <a16:creationId xmlns:a16="http://schemas.microsoft.com/office/drawing/2014/main" id="{EEF708E3-AED0-44A7-8018-BE5FBCB06C9B}"/>
              </a:ext>
            </a:extLst>
          </p:cNvPr>
          <p:cNvPicPr>
            <a:picLocks noChangeAspect="1"/>
          </p:cNvPicPr>
          <p:nvPr/>
        </p:nvPicPr>
        <p:blipFill rotWithShape="1">
          <a:blip r:embed="rId8">
            <a:extLst>
              <a:ext uri="{28A0092B-C50C-407E-A947-70E740481C1C}">
                <a14:useLocalDpi xmlns:a14="http://schemas.microsoft.com/office/drawing/2010/main" val="0"/>
              </a:ext>
            </a:extLst>
          </a:blip>
          <a:srcRect l="11904"/>
          <a:stretch/>
        </p:blipFill>
        <p:spPr>
          <a:xfrm>
            <a:off x="3277729" y="6088618"/>
            <a:ext cx="3038012" cy="590632"/>
          </a:xfrm>
          <a:prstGeom prst="rect">
            <a:avLst/>
          </a:prstGeom>
        </p:spPr>
      </p:pic>
    </p:spTree>
    <p:extLst>
      <p:ext uri="{BB962C8B-B14F-4D97-AF65-F5344CB8AC3E}">
        <p14:creationId xmlns:p14="http://schemas.microsoft.com/office/powerpoint/2010/main" val="24774994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29E0001-C6F7-4CB4-AF69-211395B3BD29}"/>
              </a:ext>
            </a:extLst>
          </p:cNvPr>
          <p:cNvSpPr>
            <a:spLocks noGrp="1"/>
          </p:cNvSpPr>
          <p:nvPr>
            <p:ph type="title"/>
          </p:nvPr>
        </p:nvSpPr>
        <p:spPr/>
        <p:txBody>
          <a:bodyPr/>
          <a:lstStyle/>
          <a:p>
            <a:r>
              <a:rPr lang="zh-CN" altLang="en-US" dirty="0"/>
              <a:t>部件层面自适应</a:t>
            </a:r>
            <a:r>
              <a:rPr lang="en-US" altLang="zh-CN" sz="2900" dirty="0">
                <a:solidFill>
                  <a:srgbClr val="0000CC"/>
                </a:solidFill>
              </a:rPr>
              <a:t>-</a:t>
            </a:r>
            <a:r>
              <a:rPr lang="zh-CN" altLang="en-US" sz="2900" dirty="0">
                <a:solidFill>
                  <a:srgbClr val="0000CC"/>
                </a:solidFill>
                <a:effectLst/>
              </a:rPr>
              <a:t>层级注意力感知网络</a:t>
            </a:r>
            <a:endParaRPr lang="zh-CN" altLang="en-US" sz="2900" dirty="0">
              <a:solidFill>
                <a:srgbClr val="0000CC"/>
              </a:solidFill>
            </a:endParaRPr>
          </a:p>
        </p:txBody>
      </p:sp>
      <p:sp>
        <p:nvSpPr>
          <p:cNvPr id="3" name="内容占位符 2">
            <a:extLst>
              <a:ext uri="{FF2B5EF4-FFF2-40B4-BE49-F238E27FC236}">
                <a16:creationId xmlns:a16="http://schemas.microsoft.com/office/drawing/2014/main" id="{D7AB9367-040E-4878-8D8A-7AB77FCE4F5E}"/>
              </a:ext>
            </a:extLst>
          </p:cNvPr>
          <p:cNvSpPr>
            <a:spLocks noGrp="1"/>
          </p:cNvSpPr>
          <p:nvPr>
            <p:ph idx="1"/>
          </p:nvPr>
        </p:nvSpPr>
        <p:spPr/>
        <p:txBody>
          <a:bodyPr>
            <a:normAutofit/>
          </a:bodyPr>
          <a:lstStyle/>
          <a:p>
            <a:r>
              <a:rPr lang="zh-CN" altLang="en-US" dirty="0"/>
              <a:t>方法设计</a:t>
            </a:r>
            <a:endParaRPr lang="en-US" altLang="zh-CN" dirty="0"/>
          </a:p>
          <a:p>
            <a:pPr lvl="1"/>
            <a:r>
              <a:rPr lang="zh-CN" altLang="en-US" dirty="0"/>
              <a:t>基于层次化注意力进行表示构造</a:t>
            </a:r>
            <a:endParaRPr lang="en-US" altLang="zh-CN" dirty="0"/>
          </a:p>
          <a:p>
            <a:pPr lvl="1"/>
            <a:r>
              <a:rPr lang="zh-CN" altLang="en-US" dirty="0">
                <a:latin typeface="黑体" panose="02010609060101010101" pitchFamily="49" charset="-122"/>
                <a:ea typeface="黑体" panose="02010609060101010101" pitchFamily="49" charset="-122"/>
              </a:rPr>
              <a:t>全局注意力</a:t>
            </a:r>
            <a:endParaRPr lang="en-US" altLang="zh-CN" sz="1795" i="1" dirty="0">
              <a:solidFill>
                <a:srgbClr val="0000FF"/>
              </a:solidFill>
            </a:endParaRPr>
          </a:p>
          <a:p>
            <a:pPr lvl="2"/>
            <a:r>
              <a:rPr lang="zh-CN" altLang="en-US" dirty="0"/>
              <a:t>目标：</a:t>
            </a:r>
            <a:r>
              <a:rPr lang="zh-CN" altLang="en-US" sz="1995" dirty="0">
                <a:solidFill>
                  <a:srgbClr val="FF0000"/>
                </a:solidFill>
                <a:latin typeface="楷体" panose="02010609060101010101" pitchFamily="49" charset="-122"/>
                <a:ea typeface="楷体" panose="02010609060101010101" pitchFamily="49" charset="-122"/>
              </a:rPr>
              <a:t>确定更有助于目标任务的特征</a:t>
            </a:r>
            <a:r>
              <a:rPr lang="zh-CN" altLang="en-US" dirty="0"/>
              <a:t>，给予相对更大权重</a:t>
            </a:r>
            <a:endParaRPr lang="en-US" altLang="zh-CN" dirty="0"/>
          </a:p>
          <a:p>
            <a:pPr lvl="2"/>
            <a:r>
              <a:rPr lang="zh-CN" altLang="en-US" dirty="0"/>
              <a:t>基于</a:t>
            </a:r>
            <a:r>
              <a:rPr lang="en-US" altLang="zh-CN" dirty="0"/>
              <a:t>LSTM</a:t>
            </a:r>
            <a:r>
              <a:rPr lang="zh-CN" altLang="en-US" dirty="0"/>
              <a:t>整体考虑所有提取的局部特征之间的关系</a:t>
            </a:r>
            <a:endParaRPr lang="en-US" altLang="zh-CN" dirty="0"/>
          </a:p>
          <a:p>
            <a:pPr lvl="3"/>
            <a:r>
              <a:rPr lang="zh-CN" altLang="en-US" dirty="0"/>
              <a:t>借助</a:t>
            </a:r>
            <a:r>
              <a:rPr lang="en-US" altLang="zh-CN" dirty="0"/>
              <a:t>LSTM</a:t>
            </a:r>
            <a:r>
              <a:rPr lang="zh-CN" altLang="en-US" dirty="0"/>
              <a:t>的记忆机制对整个候选区域的信息进行编码</a:t>
            </a:r>
            <a:endParaRPr lang="en-US" altLang="zh-CN" dirty="0"/>
          </a:p>
          <a:p>
            <a:pPr lvl="2"/>
            <a:endParaRPr lang="en-US" altLang="zh-CN" dirty="0"/>
          </a:p>
          <a:p>
            <a:pPr lvl="2"/>
            <a:endParaRPr lang="en-US" altLang="zh-CN" dirty="0"/>
          </a:p>
          <a:p>
            <a:pPr lvl="2"/>
            <a:endParaRPr lang="en-US" altLang="zh-CN" dirty="0"/>
          </a:p>
          <a:p>
            <a:pPr lvl="2"/>
            <a:endParaRPr lang="en-US" altLang="zh-CN" dirty="0"/>
          </a:p>
          <a:p>
            <a:pPr lvl="2"/>
            <a:endParaRPr lang="en-US" altLang="zh-CN" dirty="0"/>
          </a:p>
          <a:p>
            <a:pPr lvl="2"/>
            <a:endParaRPr lang="en-US" altLang="zh-CN" dirty="0"/>
          </a:p>
          <a:p>
            <a:pPr lvl="2"/>
            <a:endParaRPr lang="en-US" altLang="zh-CN" dirty="0"/>
          </a:p>
          <a:p>
            <a:pPr lvl="2"/>
            <a:r>
              <a:rPr lang="zh-CN" altLang="en-US" dirty="0"/>
              <a:t>动态调整各个特征对目标任务的贡献</a:t>
            </a:r>
            <a:endParaRPr lang="en-US" altLang="zh-CN" dirty="0"/>
          </a:p>
        </p:txBody>
      </p:sp>
      <p:pic>
        <p:nvPicPr>
          <p:cNvPr id="24" name="图片 23">
            <a:extLst>
              <a:ext uri="{FF2B5EF4-FFF2-40B4-BE49-F238E27FC236}">
                <a16:creationId xmlns:a16="http://schemas.microsoft.com/office/drawing/2014/main" id="{C025496B-1290-4B6C-ABBC-8C8DE551E4B9}"/>
              </a:ext>
            </a:extLst>
          </p:cNvPr>
          <p:cNvPicPr>
            <a:picLocks noChangeAspect="1"/>
          </p:cNvPicPr>
          <p:nvPr>
            <p:custDataLst>
              <p:tags r:id="rId1"/>
            </p:custDataLst>
          </p:nvPr>
        </p:nvPicPr>
        <p:blipFill>
          <a:blip r:embed="rId3" cstate="print">
            <a:extLst>
              <a:ext uri="{28A0092B-C50C-407E-A947-70E740481C1C}">
                <a14:useLocalDpi xmlns:a14="http://schemas.microsoft.com/office/drawing/2010/main" val="0"/>
              </a:ext>
            </a:extLst>
          </a:blip>
          <a:stretch>
            <a:fillRect/>
          </a:stretch>
        </p:blipFill>
        <p:spPr>
          <a:xfrm>
            <a:off x="3424943" y="4115990"/>
            <a:ext cx="4795892" cy="1538647"/>
          </a:xfrm>
          <a:prstGeom prst="rect">
            <a:avLst/>
          </a:prstGeom>
        </p:spPr>
      </p:pic>
      <p:pic>
        <p:nvPicPr>
          <p:cNvPr id="6" name="图片 5">
            <a:extLst>
              <a:ext uri="{FF2B5EF4-FFF2-40B4-BE49-F238E27FC236}">
                <a16:creationId xmlns:a16="http://schemas.microsoft.com/office/drawing/2014/main" id="{49601260-9FBE-4F41-9078-A4630A63FD42}"/>
              </a:ext>
            </a:extLst>
          </p:cNvPr>
          <p:cNvPicPr>
            <a:picLocks noChangeAspect="1"/>
          </p:cNvPicPr>
          <p:nvPr/>
        </p:nvPicPr>
        <p:blipFill rotWithShape="1">
          <a:blip r:embed="rId4"/>
          <a:srcRect l="25201" r="48706"/>
          <a:stretch/>
        </p:blipFill>
        <p:spPr>
          <a:xfrm>
            <a:off x="8305121" y="2295250"/>
            <a:ext cx="1767709" cy="4252779"/>
          </a:xfrm>
          <a:prstGeom prst="rect">
            <a:avLst/>
          </a:prstGeom>
        </p:spPr>
      </p:pic>
      <p:pic>
        <p:nvPicPr>
          <p:cNvPr id="7" name="图片 6">
            <a:extLst>
              <a:ext uri="{FF2B5EF4-FFF2-40B4-BE49-F238E27FC236}">
                <a16:creationId xmlns:a16="http://schemas.microsoft.com/office/drawing/2014/main" id="{671C47C4-DCEA-4DC1-B6BD-04BFC21F210C}"/>
              </a:ext>
            </a:extLst>
          </p:cNvPr>
          <p:cNvPicPr>
            <a:picLocks noChangeAspect="1"/>
          </p:cNvPicPr>
          <p:nvPr/>
        </p:nvPicPr>
        <p:blipFill rotWithShape="1">
          <a:blip r:embed="rId4"/>
          <a:srcRect l="73900"/>
          <a:stretch/>
        </p:blipFill>
        <p:spPr>
          <a:xfrm>
            <a:off x="10167167" y="2295250"/>
            <a:ext cx="1767709" cy="4251600"/>
          </a:xfrm>
          <a:prstGeom prst="rect">
            <a:avLst/>
          </a:prstGeom>
        </p:spPr>
      </p:pic>
      <p:sp>
        <p:nvSpPr>
          <p:cNvPr id="8" name="箭头: 上弧形 7">
            <a:extLst>
              <a:ext uri="{FF2B5EF4-FFF2-40B4-BE49-F238E27FC236}">
                <a16:creationId xmlns:a16="http://schemas.microsoft.com/office/drawing/2014/main" id="{74FF5512-6F1E-4A63-B59B-FD811DFBD4E0}"/>
              </a:ext>
            </a:extLst>
          </p:cNvPr>
          <p:cNvSpPr/>
          <p:nvPr/>
        </p:nvSpPr>
        <p:spPr bwMode="auto">
          <a:xfrm>
            <a:off x="9344434" y="1787250"/>
            <a:ext cx="1551130" cy="508000"/>
          </a:xfrm>
          <a:prstGeom prst="curvedDownArrow">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a:ln>
                <a:noFill/>
              </a:ln>
              <a:solidFill>
                <a:schemeClr val="tx1"/>
              </a:solidFill>
              <a:effectLst/>
              <a:latin typeface="Arial" charset="0"/>
              <a:ea typeface="宋体" pitchFamily="2" charset="-122"/>
              <a:sym typeface="Symbol" pitchFamily="18" charset="2"/>
            </a:endParaRPr>
          </a:p>
        </p:txBody>
      </p:sp>
      <p:sp>
        <p:nvSpPr>
          <p:cNvPr id="9" name="灯片编号占位符 3">
            <a:extLst>
              <a:ext uri="{FF2B5EF4-FFF2-40B4-BE49-F238E27FC236}">
                <a16:creationId xmlns:a16="http://schemas.microsoft.com/office/drawing/2014/main" id="{8E5C3B07-3412-45B4-957D-6F951C428886}"/>
              </a:ext>
            </a:extLst>
          </p:cNvPr>
          <p:cNvSpPr>
            <a:spLocks noGrp="1"/>
          </p:cNvSpPr>
          <p:nvPr>
            <p:ph type="sldNum" sz="quarter" idx="11"/>
          </p:nvPr>
        </p:nvSpPr>
        <p:spPr>
          <a:xfrm>
            <a:off x="8715959" y="6577487"/>
            <a:ext cx="2772198" cy="261270"/>
          </a:xfrm>
        </p:spPr>
        <p:txBody>
          <a:bodyPr/>
          <a:lstStyle/>
          <a:p>
            <a:pPr>
              <a:defRPr/>
            </a:pPr>
            <a:fld id="{F0DCA781-2C6F-4150-84D4-E012765ECB09}" type="slidenum">
              <a:rPr lang="en-US" altLang="zh-CN" smtClean="0"/>
              <a:pPr>
                <a:defRPr/>
              </a:pPr>
              <a:t>23</a:t>
            </a:fld>
            <a:endParaRPr lang="en-US" altLang="zh-CN" dirty="0"/>
          </a:p>
        </p:txBody>
      </p:sp>
    </p:spTree>
    <p:extLst>
      <p:ext uri="{BB962C8B-B14F-4D97-AF65-F5344CB8AC3E}">
        <p14:creationId xmlns:p14="http://schemas.microsoft.com/office/powerpoint/2010/main" val="22825488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id="{2B5AEC26-01D0-4EA6-87BB-22F8BD21F6E6}"/>
              </a:ext>
            </a:extLst>
          </p:cNvPr>
          <p:cNvPicPr>
            <a:picLocks noChangeAspect="1"/>
          </p:cNvPicPr>
          <p:nvPr/>
        </p:nvPicPr>
        <p:blipFill>
          <a:blip r:embed="rId3"/>
          <a:stretch>
            <a:fillRect/>
          </a:stretch>
        </p:blipFill>
        <p:spPr>
          <a:xfrm>
            <a:off x="1243559" y="2149701"/>
            <a:ext cx="8375650" cy="4232049"/>
          </a:xfrm>
          <a:prstGeom prst="rect">
            <a:avLst/>
          </a:prstGeom>
        </p:spPr>
      </p:pic>
      <p:sp>
        <p:nvSpPr>
          <p:cNvPr id="2" name="标题 1">
            <a:extLst>
              <a:ext uri="{FF2B5EF4-FFF2-40B4-BE49-F238E27FC236}">
                <a16:creationId xmlns:a16="http://schemas.microsoft.com/office/drawing/2014/main" id="{729E0001-C6F7-4CB4-AF69-211395B3BD29}"/>
              </a:ext>
            </a:extLst>
          </p:cNvPr>
          <p:cNvSpPr>
            <a:spLocks noGrp="1"/>
          </p:cNvSpPr>
          <p:nvPr>
            <p:ph type="title"/>
          </p:nvPr>
        </p:nvSpPr>
        <p:spPr/>
        <p:txBody>
          <a:bodyPr/>
          <a:lstStyle/>
          <a:p>
            <a:r>
              <a:rPr lang="zh-CN" altLang="en-US" dirty="0"/>
              <a:t>部件层面自适应</a:t>
            </a:r>
            <a:r>
              <a:rPr lang="en-US" altLang="zh-CN" sz="2900" dirty="0">
                <a:solidFill>
                  <a:srgbClr val="0000CC"/>
                </a:solidFill>
              </a:rPr>
              <a:t>-</a:t>
            </a:r>
            <a:r>
              <a:rPr lang="zh-CN" altLang="en-US" sz="2900" dirty="0">
                <a:solidFill>
                  <a:srgbClr val="0000CC"/>
                </a:solidFill>
                <a:effectLst/>
              </a:rPr>
              <a:t>层级注意力感知网络</a:t>
            </a:r>
            <a:endParaRPr lang="zh-CN" altLang="en-US" sz="2900" dirty="0">
              <a:solidFill>
                <a:srgbClr val="0000CC"/>
              </a:solidFill>
            </a:endParaRPr>
          </a:p>
        </p:txBody>
      </p:sp>
      <p:sp>
        <p:nvSpPr>
          <p:cNvPr id="3" name="内容占位符 2">
            <a:extLst>
              <a:ext uri="{FF2B5EF4-FFF2-40B4-BE49-F238E27FC236}">
                <a16:creationId xmlns:a16="http://schemas.microsoft.com/office/drawing/2014/main" id="{D7AB9367-040E-4878-8D8A-7AB77FCE4F5E}"/>
              </a:ext>
            </a:extLst>
          </p:cNvPr>
          <p:cNvSpPr>
            <a:spLocks noGrp="1"/>
          </p:cNvSpPr>
          <p:nvPr>
            <p:ph idx="1"/>
          </p:nvPr>
        </p:nvSpPr>
        <p:spPr/>
        <p:txBody>
          <a:bodyPr/>
          <a:lstStyle/>
          <a:p>
            <a:r>
              <a:rPr lang="zh-CN" altLang="en-US" dirty="0"/>
              <a:t>方法设计</a:t>
            </a:r>
            <a:endParaRPr lang="en-US" altLang="zh-CN" dirty="0"/>
          </a:p>
          <a:p>
            <a:pPr lvl="1"/>
            <a:r>
              <a:rPr lang="zh-CN" altLang="en-US" dirty="0"/>
              <a:t>基于</a:t>
            </a:r>
            <a:r>
              <a:rPr lang="en-US" altLang="zh-CN" dirty="0"/>
              <a:t>Faster R-CNN</a:t>
            </a:r>
            <a:r>
              <a:rPr lang="zh-CN" altLang="en-US" dirty="0"/>
              <a:t>框架的人脸检测器</a:t>
            </a:r>
          </a:p>
        </p:txBody>
      </p:sp>
      <p:sp>
        <p:nvSpPr>
          <p:cNvPr id="7" name="文本框 6">
            <a:extLst>
              <a:ext uri="{FF2B5EF4-FFF2-40B4-BE49-F238E27FC236}">
                <a16:creationId xmlns:a16="http://schemas.microsoft.com/office/drawing/2014/main" id="{3BE6E0E8-AFFD-4D55-9563-AA7FB2D4BD88}"/>
              </a:ext>
            </a:extLst>
          </p:cNvPr>
          <p:cNvSpPr txBox="1"/>
          <p:nvPr/>
        </p:nvSpPr>
        <p:spPr>
          <a:xfrm>
            <a:off x="6256716" y="6459143"/>
            <a:ext cx="1811714" cy="369332"/>
          </a:xfrm>
          <a:prstGeom prst="rect">
            <a:avLst/>
          </a:prstGeom>
          <a:noFill/>
        </p:spPr>
        <p:txBody>
          <a:bodyPr wrap="none" rtlCol="0">
            <a:spAutoFit/>
          </a:bodyPr>
          <a:lstStyle/>
          <a:p>
            <a:r>
              <a:rPr lang="zh-CN" altLang="en-US" dirty="0"/>
              <a:t>局部注意力感知</a:t>
            </a:r>
          </a:p>
        </p:txBody>
      </p:sp>
      <p:sp>
        <p:nvSpPr>
          <p:cNvPr id="8" name="文本框 7">
            <a:extLst>
              <a:ext uri="{FF2B5EF4-FFF2-40B4-BE49-F238E27FC236}">
                <a16:creationId xmlns:a16="http://schemas.microsoft.com/office/drawing/2014/main" id="{FB13D39E-EB3E-46A5-A94A-F2E9F459F6B4}"/>
              </a:ext>
            </a:extLst>
          </p:cNvPr>
          <p:cNvSpPr txBox="1"/>
          <p:nvPr/>
        </p:nvSpPr>
        <p:spPr>
          <a:xfrm>
            <a:off x="3812422" y="6459143"/>
            <a:ext cx="1811714" cy="369332"/>
          </a:xfrm>
          <a:prstGeom prst="rect">
            <a:avLst/>
          </a:prstGeom>
          <a:noFill/>
        </p:spPr>
        <p:txBody>
          <a:bodyPr wrap="none" rtlCol="0">
            <a:spAutoFit/>
          </a:bodyPr>
          <a:lstStyle/>
          <a:p>
            <a:r>
              <a:rPr lang="zh-CN" altLang="en-US" dirty="0"/>
              <a:t>全局注意力感知</a:t>
            </a:r>
          </a:p>
        </p:txBody>
      </p:sp>
      <p:sp>
        <p:nvSpPr>
          <p:cNvPr id="9" name="灯片编号占位符 3">
            <a:extLst>
              <a:ext uri="{FF2B5EF4-FFF2-40B4-BE49-F238E27FC236}">
                <a16:creationId xmlns:a16="http://schemas.microsoft.com/office/drawing/2014/main" id="{4F50A588-EB40-4629-AF9E-B015B49FDB40}"/>
              </a:ext>
            </a:extLst>
          </p:cNvPr>
          <p:cNvSpPr>
            <a:spLocks noGrp="1"/>
          </p:cNvSpPr>
          <p:nvPr>
            <p:ph type="sldNum" sz="quarter" idx="11"/>
          </p:nvPr>
        </p:nvSpPr>
        <p:spPr>
          <a:xfrm>
            <a:off x="8715959" y="6577487"/>
            <a:ext cx="2772198" cy="261270"/>
          </a:xfrm>
        </p:spPr>
        <p:txBody>
          <a:bodyPr/>
          <a:lstStyle/>
          <a:p>
            <a:pPr>
              <a:defRPr/>
            </a:pPr>
            <a:fld id="{F0DCA781-2C6F-4150-84D4-E012765ECB09}" type="slidenum">
              <a:rPr lang="en-US" altLang="zh-CN" smtClean="0"/>
              <a:pPr>
                <a:defRPr/>
              </a:pPr>
              <a:t>24</a:t>
            </a:fld>
            <a:endParaRPr lang="en-US" altLang="zh-CN" dirty="0"/>
          </a:p>
        </p:txBody>
      </p:sp>
    </p:spTree>
    <p:extLst>
      <p:ext uri="{BB962C8B-B14F-4D97-AF65-F5344CB8AC3E}">
        <p14:creationId xmlns:p14="http://schemas.microsoft.com/office/powerpoint/2010/main" val="18215806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51B56DB-18E9-4A19-B106-DABA746B6E73}"/>
              </a:ext>
            </a:extLst>
          </p:cNvPr>
          <p:cNvSpPr>
            <a:spLocks noGrp="1"/>
          </p:cNvSpPr>
          <p:nvPr>
            <p:ph type="title"/>
          </p:nvPr>
        </p:nvSpPr>
        <p:spPr/>
        <p:txBody>
          <a:bodyPr/>
          <a:lstStyle/>
          <a:p>
            <a:r>
              <a:rPr lang="zh-CN" altLang="en-US" dirty="0"/>
              <a:t>部件层面自适应</a:t>
            </a:r>
            <a:r>
              <a:rPr lang="en-US" altLang="zh-CN" sz="2900" dirty="0">
                <a:solidFill>
                  <a:srgbClr val="0000CC"/>
                </a:solidFill>
              </a:rPr>
              <a:t>-</a:t>
            </a:r>
            <a:r>
              <a:rPr lang="zh-CN" altLang="en-US" sz="2900" dirty="0">
                <a:solidFill>
                  <a:srgbClr val="0000CC"/>
                </a:solidFill>
                <a:effectLst/>
              </a:rPr>
              <a:t>层级注意力感知网络</a:t>
            </a:r>
            <a:endParaRPr lang="zh-CN" altLang="en-US" sz="2900" dirty="0">
              <a:solidFill>
                <a:srgbClr val="0000CC"/>
              </a:solidFill>
            </a:endParaRPr>
          </a:p>
        </p:txBody>
      </p:sp>
      <p:sp>
        <p:nvSpPr>
          <p:cNvPr id="3" name="内容占位符 2">
            <a:extLst>
              <a:ext uri="{FF2B5EF4-FFF2-40B4-BE49-F238E27FC236}">
                <a16:creationId xmlns:a16="http://schemas.microsoft.com/office/drawing/2014/main" id="{CEB66367-AE02-4DB6-8CEC-42CB2F4AF1FA}"/>
              </a:ext>
            </a:extLst>
          </p:cNvPr>
          <p:cNvSpPr>
            <a:spLocks noGrp="1"/>
          </p:cNvSpPr>
          <p:nvPr>
            <p:ph idx="1"/>
          </p:nvPr>
        </p:nvSpPr>
        <p:spPr/>
        <p:txBody>
          <a:bodyPr/>
          <a:lstStyle/>
          <a:p>
            <a:r>
              <a:rPr lang="zh-CN" altLang="en-US" dirty="0"/>
              <a:t>实验分析：</a:t>
            </a:r>
            <a:r>
              <a:rPr lang="zh-CN" altLang="en-US" dirty="0">
                <a:latin typeface="黑体" panose="02010609060101010101" pitchFamily="49" charset="-122"/>
                <a:ea typeface="黑体" panose="02010609060101010101" pitchFamily="49" charset="-122"/>
              </a:rPr>
              <a:t>层级注意力在不同任务上均有显著提升</a:t>
            </a:r>
          </a:p>
        </p:txBody>
      </p:sp>
      <p:pic>
        <p:nvPicPr>
          <p:cNvPr id="5" name="图片 4">
            <a:extLst>
              <a:ext uri="{FF2B5EF4-FFF2-40B4-BE49-F238E27FC236}">
                <a16:creationId xmlns:a16="http://schemas.microsoft.com/office/drawing/2014/main" id="{D77AB928-1F29-41B0-89F2-14108A8F7EB6}"/>
              </a:ext>
            </a:extLst>
          </p:cNvPr>
          <p:cNvPicPr>
            <a:picLocks noChangeAspect="1"/>
          </p:cNvPicPr>
          <p:nvPr/>
        </p:nvPicPr>
        <p:blipFill>
          <a:blip r:embed="rId2"/>
          <a:stretch>
            <a:fillRect/>
          </a:stretch>
        </p:blipFill>
        <p:spPr>
          <a:xfrm>
            <a:off x="2441580" y="1975370"/>
            <a:ext cx="6553061" cy="2401863"/>
          </a:xfrm>
          <a:prstGeom prst="rect">
            <a:avLst/>
          </a:prstGeom>
        </p:spPr>
      </p:pic>
      <p:pic>
        <p:nvPicPr>
          <p:cNvPr id="7" name="图片 6">
            <a:extLst>
              <a:ext uri="{FF2B5EF4-FFF2-40B4-BE49-F238E27FC236}">
                <a16:creationId xmlns:a16="http://schemas.microsoft.com/office/drawing/2014/main" id="{32DBDF5F-F8FB-43F4-A80F-7CEE829DF8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73281" y="5060958"/>
            <a:ext cx="4327042" cy="1568918"/>
          </a:xfrm>
          <a:prstGeom prst="rect">
            <a:avLst/>
          </a:prstGeom>
        </p:spPr>
      </p:pic>
      <p:pic>
        <p:nvPicPr>
          <p:cNvPr id="9" name="图片 8">
            <a:extLst>
              <a:ext uri="{FF2B5EF4-FFF2-40B4-BE49-F238E27FC236}">
                <a16:creationId xmlns:a16="http://schemas.microsoft.com/office/drawing/2014/main" id="{FBB91CF7-47DD-4F5C-9410-B22127F586AE}"/>
              </a:ext>
            </a:extLst>
          </p:cNvPr>
          <p:cNvPicPr>
            <a:picLocks noChangeAspect="1"/>
          </p:cNvPicPr>
          <p:nvPr/>
        </p:nvPicPr>
        <p:blipFill rotWithShape="1">
          <a:blip r:embed="rId4">
            <a:extLst>
              <a:ext uri="{28A0092B-C50C-407E-A947-70E740481C1C}">
                <a14:useLocalDpi xmlns:a14="http://schemas.microsoft.com/office/drawing/2010/main" val="0"/>
              </a:ext>
            </a:extLst>
          </a:blip>
          <a:srcRect r="48031"/>
          <a:stretch/>
        </p:blipFill>
        <p:spPr>
          <a:xfrm>
            <a:off x="6187265" y="5177214"/>
            <a:ext cx="3950781" cy="1574205"/>
          </a:xfrm>
          <a:prstGeom prst="rect">
            <a:avLst/>
          </a:prstGeom>
        </p:spPr>
      </p:pic>
      <p:sp>
        <p:nvSpPr>
          <p:cNvPr id="6" name="文本框 5">
            <a:extLst>
              <a:ext uri="{FF2B5EF4-FFF2-40B4-BE49-F238E27FC236}">
                <a16:creationId xmlns:a16="http://schemas.microsoft.com/office/drawing/2014/main" id="{615A0ED8-FE34-45C2-8EAD-1F8F1D2C0AB1}"/>
              </a:ext>
            </a:extLst>
          </p:cNvPr>
          <p:cNvSpPr txBox="1"/>
          <p:nvPr/>
        </p:nvSpPr>
        <p:spPr>
          <a:xfrm>
            <a:off x="1336405" y="1975370"/>
            <a:ext cx="1105175" cy="368392"/>
          </a:xfrm>
          <a:prstGeom prst="rect">
            <a:avLst/>
          </a:prstGeom>
          <a:solidFill>
            <a:srgbClr val="E1CCF0"/>
          </a:solidFill>
        </p:spPr>
        <p:txBody>
          <a:bodyPr wrap="none" rtlCol="0">
            <a:spAutoFit/>
          </a:bodyPr>
          <a:lstStyle/>
          <a:p>
            <a:r>
              <a:rPr lang="zh-CN" altLang="en-US" dirty="0">
                <a:latin typeface="Arial" panose="020B0604020202020204" pitchFamily="34" charset="0"/>
                <a:ea typeface="黑体" panose="02010609060101010101" pitchFamily="49" charset="-122"/>
                <a:cs typeface="Arial" panose="020B0604020202020204" pitchFamily="34" charset="0"/>
              </a:rPr>
              <a:t>人脸检测</a:t>
            </a:r>
          </a:p>
        </p:txBody>
      </p:sp>
      <p:sp>
        <p:nvSpPr>
          <p:cNvPr id="10" name="文本框 9">
            <a:extLst>
              <a:ext uri="{FF2B5EF4-FFF2-40B4-BE49-F238E27FC236}">
                <a16:creationId xmlns:a16="http://schemas.microsoft.com/office/drawing/2014/main" id="{87FD2773-E80F-47D8-9EF0-44596562463C}"/>
              </a:ext>
            </a:extLst>
          </p:cNvPr>
          <p:cNvSpPr txBox="1"/>
          <p:nvPr/>
        </p:nvSpPr>
        <p:spPr>
          <a:xfrm>
            <a:off x="1273281" y="4705973"/>
            <a:ext cx="1105175" cy="368392"/>
          </a:xfrm>
          <a:prstGeom prst="rect">
            <a:avLst/>
          </a:prstGeom>
          <a:solidFill>
            <a:srgbClr val="E1CCF0"/>
          </a:solidFill>
        </p:spPr>
        <p:txBody>
          <a:bodyPr wrap="none" rtlCol="0">
            <a:spAutoFit/>
          </a:bodyPr>
          <a:lstStyle/>
          <a:p>
            <a:r>
              <a:rPr lang="zh-CN" altLang="en-US" dirty="0">
                <a:latin typeface="黑体" panose="02010609060101010101" pitchFamily="49" charset="-122"/>
                <a:ea typeface="黑体" panose="02010609060101010101" pitchFamily="49" charset="-122"/>
              </a:rPr>
              <a:t>车辆检测</a:t>
            </a:r>
          </a:p>
        </p:txBody>
      </p:sp>
      <p:sp>
        <p:nvSpPr>
          <p:cNvPr id="11" name="文本框 10">
            <a:extLst>
              <a:ext uri="{FF2B5EF4-FFF2-40B4-BE49-F238E27FC236}">
                <a16:creationId xmlns:a16="http://schemas.microsoft.com/office/drawing/2014/main" id="{19FD3127-873B-4D3A-830F-95A3BB43763F}"/>
              </a:ext>
            </a:extLst>
          </p:cNvPr>
          <p:cNvSpPr txBox="1"/>
          <p:nvPr/>
        </p:nvSpPr>
        <p:spPr>
          <a:xfrm>
            <a:off x="6215940" y="4814518"/>
            <a:ext cx="1565663" cy="368392"/>
          </a:xfrm>
          <a:prstGeom prst="rect">
            <a:avLst/>
          </a:prstGeom>
          <a:solidFill>
            <a:srgbClr val="E1CCF0"/>
          </a:solidFill>
        </p:spPr>
        <p:txBody>
          <a:bodyPr wrap="none" rtlCol="0">
            <a:spAutoFit/>
          </a:bodyPr>
          <a:lstStyle/>
          <a:p>
            <a:r>
              <a:rPr lang="zh-CN" altLang="en-US" dirty="0">
                <a:latin typeface="黑体" panose="02010609060101010101" pitchFamily="49" charset="-122"/>
                <a:ea typeface="黑体" panose="02010609060101010101" pitchFamily="49" charset="-122"/>
              </a:rPr>
              <a:t>通用物体检测</a:t>
            </a:r>
          </a:p>
        </p:txBody>
      </p:sp>
      <p:sp>
        <p:nvSpPr>
          <p:cNvPr id="12" name="文本框 11">
            <a:extLst>
              <a:ext uri="{FF2B5EF4-FFF2-40B4-BE49-F238E27FC236}">
                <a16:creationId xmlns:a16="http://schemas.microsoft.com/office/drawing/2014/main" id="{73F19947-ACE5-4ABC-89E8-973430D5182F}"/>
              </a:ext>
            </a:extLst>
          </p:cNvPr>
          <p:cNvSpPr txBox="1"/>
          <p:nvPr/>
        </p:nvSpPr>
        <p:spPr>
          <a:xfrm>
            <a:off x="1238999" y="2364273"/>
            <a:ext cx="1299987" cy="306993"/>
          </a:xfrm>
          <a:prstGeom prst="rect">
            <a:avLst/>
          </a:prstGeom>
          <a:noFill/>
        </p:spPr>
        <p:txBody>
          <a:bodyPr wrap="none" rtlCol="0">
            <a:spAutoFit/>
          </a:bodyPr>
          <a:lstStyle/>
          <a:p>
            <a:r>
              <a:rPr lang="en-US" altLang="zh-CN" sz="1397" dirty="0">
                <a:solidFill>
                  <a:srgbClr val="7030A0"/>
                </a:solidFill>
                <a:ea typeface="黑体" panose="02010609060101010101" pitchFamily="49" charset="-122"/>
                <a:cs typeface="Arial" panose="020B0604020202020204" pitchFamily="34" charset="0"/>
              </a:rPr>
              <a:t>WIDER FACE</a:t>
            </a:r>
            <a:endParaRPr lang="zh-CN" altLang="en-US" sz="1397" dirty="0">
              <a:solidFill>
                <a:srgbClr val="7030A0"/>
              </a:solidFill>
              <a:ea typeface="黑体" panose="02010609060101010101" pitchFamily="49" charset="-122"/>
              <a:cs typeface="Arial" panose="020B0604020202020204" pitchFamily="34" charset="0"/>
            </a:endParaRPr>
          </a:p>
        </p:txBody>
      </p:sp>
      <p:sp>
        <p:nvSpPr>
          <p:cNvPr id="13" name="文本框 12">
            <a:extLst>
              <a:ext uri="{FF2B5EF4-FFF2-40B4-BE49-F238E27FC236}">
                <a16:creationId xmlns:a16="http://schemas.microsoft.com/office/drawing/2014/main" id="{BBE82449-5A8D-400A-936E-A8B212A41DF0}"/>
              </a:ext>
            </a:extLst>
          </p:cNvPr>
          <p:cNvSpPr txBox="1"/>
          <p:nvPr/>
        </p:nvSpPr>
        <p:spPr>
          <a:xfrm>
            <a:off x="2378456" y="4774642"/>
            <a:ext cx="1249077" cy="306545"/>
          </a:xfrm>
          <a:prstGeom prst="rect">
            <a:avLst/>
          </a:prstGeom>
          <a:noFill/>
        </p:spPr>
        <p:txBody>
          <a:bodyPr wrap="none" rtlCol="0">
            <a:spAutoFit/>
          </a:bodyPr>
          <a:lstStyle/>
          <a:p>
            <a:r>
              <a:rPr lang="en-US" altLang="zh-CN" sz="1397" dirty="0">
                <a:solidFill>
                  <a:srgbClr val="7030A0"/>
                </a:solidFill>
                <a:ea typeface="黑体" panose="02010609060101010101" pitchFamily="49" charset="-122"/>
                <a:cs typeface="Arial" panose="020B0604020202020204" pitchFamily="34" charset="0"/>
              </a:rPr>
              <a:t>UA-DETRAC</a:t>
            </a:r>
            <a:endParaRPr lang="zh-CN" altLang="en-US" sz="1397" dirty="0">
              <a:solidFill>
                <a:srgbClr val="7030A0"/>
              </a:solidFill>
              <a:ea typeface="黑体" panose="02010609060101010101" pitchFamily="49" charset="-122"/>
              <a:cs typeface="Arial" panose="020B0604020202020204" pitchFamily="34" charset="0"/>
            </a:endParaRPr>
          </a:p>
        </p:txBody>
      </p:sp>
      <p:sp>
        <p:nvSpPr>
          <p:cNvPr id="14" name="文本框 13">
            <a:extLst>
              <a:ext uri="{FF2B5EF4-FFF2-40B4-BE49-F238E27FC236}">
                <a16:creationId xmlns:a16="http://schemas.microsoft.com/office/drawing/2014/main" id="{F02313AE-FAF7-4A65-B39B-E8773126D3CF}"/>
              </a:ext>
            </a:extLst>
          </p:cNvPr>
          <p:cNvSpPr txBox="1"/>
          <p:nvPr/>
        </p:nvSpPr>
        <p:spPr>
          <a:xfrm>
            <a:off x="7781603" y="4901491"/>
            <a:ext cx="1342966" cy="306545"/>
          </a:xfrm>
          <a:prstGeom prst="rect">
            <a:avLst/>
          </a:prstGeom>
          <a:noFill/>
        </p:spPr>
        <p:txBody>
          <a:bodyPr wrap="none" rtlCol="0">
            <a:spAutoFit/>
          </a:bodyPr>
          <a:lstStyle/>
          <a:p>
            <a:r>
              <a:rPr lang="en-US" altLang="zh-CN" sz="1397" dirty="0">
                <a:solidFill>
                  <a:srgbClr val="7030A0"/>
                </a:solidFill>
                <a:ea typeface="黑体" panose="02010609060101010101" pitchFamily="49" charset="-122"/>
                <a:cs typeface="Arial" panose="020B0604020202020204" pitchFamily="34" charset="0"/>
              </a:rPr>
              <a:t>PASCAL VOC</a:t>
            </a:r>
            <a:endParaRPr lang="zh-CN" altLang="en-US" sz="1397" dirty="0">
              <a:solidFill>
                <a:srgbClr val="7030A0"/>
              </a:solidFill>
              <a:ea typeface="黑体" panose="02010609060101010101" pitchFamily="49" charset="-122"/>
              <a:cs typeface="Arial" panose="020B0604020202020204" pitchFamily="34" charset="0"/>
            </a:endParaRPr>
          </a:p>
        </p:txBody>
      </p:sp>
      <p:sp>
        <p:nvSpPr>
          <p:cNvPr id="8" name="矩形 7">
            <a:extLst>
              <a:ext uri="{FF2B5EF4-FFF2-40B4-BE49-F238E27FC236}">
                <a16:creationId xmlns:a16="http://schemas.microsoft.com/office/drawing/2014/main" id="{BDF96D14-AF6F-491E-BF6C-025C474BC91E}"/>
              </a:ext>
            </a:extLst>
          </p:cNvPr>
          <p:cNvSpPr/>
          <p:nvPr/>
        </p:nvSpPr>
        <p:spPr>
          <a:xfrm>
            <a:off x="8037155" y="2214245"/>
            <a:ext cx="871535" cy="2128222"/>
          </a:xfrm>
          <a:prstGeom prst="rect">
            <a:avLst/>
          </a:prstGeom>
          <a:no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箭头: 右弧形 14">
            <a:extLst>
              <a:ext uri="{FF2B5EF4-FFF2-40B4-BE49-F238E27FC236}">
                <a16:creationId xmlns:a16="http://schemas.microsoft.com/office/drawing/2014/main" id="{C9828236-A8CD-4655-AD88-BCA5FCEAD018}"/>
              </a:ext>
            </a:extLst>
          </p:cNvPr>
          <p:cNvSpPr/>
          <p:nvPr/>
        </p:nvSpPr>
        <p:spPr bwMode="auto">
          <a:xfrm>
            <a:off x="8994641" y="3157306"/>
            <a:ext cx="458275" cy="1185161"/>
          </a:xfrm>
          <a:prstGeom prst="curvedLeftArrow">
            <a:avLst>
              <a:gd name="adj1" fmla="val 25000"/>
              <a:gd name="adj2" fmla="val 50000"/>
              <a:gd name="adj3" fmla="val 25924"/>
            </a:avLst>
          </a:prstGeom>
          <a:solidFill>
            <a:srgbClr val="00B05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a:ln>
                <a:noFill/>
              </a:ln>
              <a:solidFill>
                <a:schemeClr val="tx1"/>
              </a:solidFill>
              <a:effectLst/>
              <a:latin typeface="Arial" charset="0"/>
              <a:ea typeface="宋体" pitchFamily="2" charset="-122"/>
              <a:sym typeface="Symbol" pitchFamily="18" charset="2"/>
            </a:endParaRPr>
          </a:p>
        </p:txBody>
      </p:sp>
      <p:sp>
        <p:nvSpPr>
          <p:cNvPr id="16" name="箭头: 右弧形 15">
            <a:extLst>
              <a:ext uri="{FF2B5EF4-FFF2-40B4-BE49-F238E27FC236}">
                <a16:creationId xmlns:a16="http://schemas.microsoft.com/office/drawing/2014/main" id="{EF97927D-3FFC-47FA-9419-770A5A9C401A}"/>
              </a:ext>
            </a:extLst>
          </p:cNvPr>
          <p:cNvSpPr/>
          <p:nvPr/>
        </p:nvSpPr>
        <p:spPr bwMode="auto">
          <a:xfrm>
            <a:off x="5534856" y="5890295"/>
            <a:ext cx="274930" cy="692538"/>
          </a:xfrm>
          <a:prstGeom prst="curvedLeftArrow">
            <a:avLst>
              <a:gd name="adj1" fmla="val 25000"/>
              <a:gd name="adj2" fmla="val 50000"/>
              <a:gd name="adj3" fmla="val 25924"/>
            </a:avLst>
          </a:prstGeom>
          <a:solidFill>
            <a:srgbClr val="00B05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a:ln>
                <a:noFill/>
              </a:ln>
              <a:solidFill>
                <a:schemeClr val="tx1"/>
              </a:solidFill>
              <a:effectLst/>
              <a:latin typeface="Arial" charset="0"/>
              <a:ea typeface="宋体" pitchFamily="2" charset="-122"/>
              <a:sym typeface="Symbol" pitchFamily="18" charset="2"/>
            </a:endParaRPr>
          </a:p>
        </p:txBody>
      </p:sp>
      <p:sp>
        <p:nvSpPr>
          <p:cNvPr id="17" name="箭头: 右弧形 16">
            <a:extLst>
              <a:ext uri="{FF2B5EF4-FFF2-40B4-BE49-F238E27FC236}">
                <a16:creationId xmlns:a16="http://schemas.microsoft.com/office/drawing/2014/main" id="{B258A70A-0052-489F-B0DE-E43D0F473F6C}"/>
              </a:ext>
            </a:extLst>
          </p:cNvPr>
          <p:cNvSpPr/>
          <p:nvPr/>
        </p:nvSpPr>
        <p:spPr bwMode="auto">
          <a:xfrm>
            <a:off x="10131696" y="6077931"/>
            <a:ext cx="225154" cy="620369"/>
          </a:xfrm>
          <a:prstGeom prst="curvedLeftArrow">
            <a:avLst>
              <a:gd name="adj1" fmla="val 25000"/>
              <a:gd name="adj2" fmla="val 50000"/>
              <a:gd name="adj3" fmla="val 25924"/>
            </a:avLst>
          </a:prstGeom>
          <a:solidFill>
            <a:srgbClr val="00B05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a:ln>
                <a:noFill/>
              </a:ln>
              <a:solidFill>
                <a:schemeClr val="tx1"/>
              </a:solidFill>
              <a:effectLst/>
              <a:latin typeface="Arial" charset="0"/>
              <a:ea typeface="宋体" pitchFamily="2" charset="-122"/>
              <a:sym typeface="Symbol" pitchFamily="18" charset="2"/>
            </a:endParaRPr>
          </a:p>
        </p:txBody>
      </p:sp>
      <p:sp>
        <p:nvSpPr>
          <p:cNvPr id="18" name="灯片编号占位符 3">
            <a:extLst>
              <a:ext uri="{FF2B5EF4-FFF2-40B4-BE49-F238E27FC236}">
                <a16:creationId xmlns:a16="http://schemas.microsoft.com/office/drawing/2014/main" id="{FB609179-D796-46B5-8BC6-FB50DB8074D6}"/>
              </a:ext>
            </a:extLst>
          </p:cNvPr>
          <p:cNvSpPr>
            <a:spLocks noGrp="1"/>
          </p:cNvSpPr>
          <p:nvPr>
            <p:ph type="sldNum" sz="quarter" idx="11"/>
          </p:nvPr>
        </p:nvSpPr>
        <p:spPr>
          <a:xfrm>
            <a:off x="8715959" y="6577487"/>
            <a:ext cx="2772198" cy="261270"/>
          </a:xfrm>
        </p:spPr>
        <p:txBody>
          <a:bodyPr/>
          <a:lstStyle/>
          <a:p>
            <a:pPr>
              <a:defRPr/>
            </a:pPr>
            <a:fld id="{F0DCA781-2C6F-4150-84D4-E012765ECB09}" type="slidenum">
              <a:rPr lang="en-US" altLang="zh-CN" smtClean="0"/>
              <a:pPr>
                <a:defRPr/>
              </a:pPr>
              <a:t>25</a:t>
            </a:fld>
            <a:endParaRPr lang="en-US" altLang="zh-CN" dirty="0"/>
          </a:p>
        </p:txBody>
      </p:sp>
    </p:spTree>
    <p:extLst>
      <p:ext uri="{BB962C8B-B14F-4D97-AF65-F5344CB8AC3E}">
        <p14:creationId xmlns:p14="http://schemas.microsoft.com/office/powerpoint/2010/main" val="11583237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a:extLst>
              <a:ext uri="{FF2B5EF4-FFF2-40B4-BE49-F238E27FC236}">
                <a16:creationId xmlns:a16="http://schemas.microsoft.com/office/drawing/2014/main" id="{FDAFE06F-725B-4C6D-B574-3BC587C9CECB}"/>
              </a:ext>
            </a:extLst>
          </p:cNvPr>
          <p:cNvSpPr txBox="1"/>
          <p:nvPr/>
        </p:nvSpPr>
        <p:spPr>
          <a:xfrm>
            <a:off x="772100" y="6249322"/>
            <a:ext cx="10442060" cy="646331"/>
          </a:xfrm>
          <a:prstGeom prst="rect">
            <a:avLst/>
          </a:prstGeom>
          <a:noFill/>
        </p:spPr>
        <p:txBody>
          <a:bodyPr wrap="square" rtlCol="0">
            <a:spAutoFit/>
          </a:bodyPr>
          <a:lstStyle/>
          <a:p>
            <a:pPr algn="ctr"/>
            <a:r>
              <a:rPr lang="en-US" altLang="zh-CN" b="0" dirty="0" err="1">
                <a:latin typeface="Times New Roman" panose="02020603050405020304" pitchFamily="18" charset="0"/>
                <a:cs typeface="Times New Roman" panose="02020603050405020304" pitchFamily="18" charset="0"/>
              </a:rPr>
              <a:t>Jifeng</a:t>
            </a:r>
            <a:r>
              <a:rPr lang="en-US" altLang="zh-CN" b="0" dirty="0">
                <a:latin typeface="Times New Roman" panose="02020603050405020304" pitchFamily="18" charset="0"/>
                <a:cs typeface="Times New Roman" panose="02020603050405020304" pitchFamily="18" charset="0"/>
              </a:rPr>
              <a:t> Dai, </a:t>
            </a:r>
            <a:r>
              <a:rPr lang="en-US" altLang="zh-CN" b="0" dirty="0" err="1">
                <a:latin typeface="Times New Roman" panose="02020603050405020304" pitchFamily="18" charset="0"/>
                <a:cs typeface="Times New Roman" panose="02020603050405020304" pitchFamily="18" charset="0"/>
              </a:rPr>
              <a:t>Haozhi</a:t>
            </a:r>
            <a:r>
              <a:rPr lang="en-US" altLang="zh-CN" b="0" dirty="0">
                <a:latin typeface="Times New Roman" panose="02020603050405020304" pitchFamily="18" charset="0"/>
                <a:cs typeface="Times New Roman" panose="02020603050405020304" pitchFamily="18" charset="0"/>
              </a:rPr>
              <a:t> Qi, </a:t>
            </a:r>
            <a:r>
              <a:rPr lang="en-US" altLang="zh-CN" b="0" dirty="0" err="1">
                <a:latin typeface="Times New Roman" panose="02020603050405020304" pitchFamily="18" charset="0"/>
                <a:cs typeface="Times New Roman" panose="02020603050405020304" pitchFamily="18" charset="0"/>
              </a:rPr>
              <a:t>Yuwen</a:t>
            </a:r>
            <a:r>
              <a:rPr lang="en-US" altLang="zh-CN" b="0" dirty="0">
                <a:latin typeface="Times New Roman" panose="02020603050405020304" pitchFamily="18" charset="0"/>
                <a:cs typeface="Times New Roman" panose="02020603050405020304" pitchFamily="18" charset="0"/>
              </a:rPr>
              <a:t> </a:t>
            </a:r>
            <a:r>
              <a:rPr lang="en-US" altLang="zh-CN" b="0" dirty="0" err="1">
                <a:latin typeface="Times New Roman" panose="02020603050405020304" pitchFamily="18" charset="0"/>
                <a:cs typeface="Times New Roman" panose="02020603050405020304" pitchFamily="18" charset="0"/>
              </a:rPr>
              <a:t>Xiong</a:t>
            </a:r>
            <a:r>
              <a:rPr lang="en-US" altLang="zh-CN" b="0" dirty="0">
                <a:latin typeface="Times New Roman" panose="02020603050405020304" pitchFamily="18" charset="0"/>
                <a:cs typeface="Times New Roman" panose="02020603050405020304" pitchFamily="18" charset="0"/>
              </a:rPr>
              <a:t>, Yi Li, </a:t>
            </a:r>
            <a:r>
              <a:rPr lang="en-US" altLang="zh-CN" b="0" dirty="0" err="1">
                <a:latin typeface="Times New Roman" panose="02020603050405020304" pitchFamily="18" charset="0"/>
                <a:cs typeface="Times New Roman" panose="02020603050405020304" pitchFamily="18" charset="0"/>
              </a:rPr>
              <a:t>Guodong</a:t>
            </a:r>
            <a:r>
              <a:rPr lang="en-US" altLang="zh-CN" b="0" dirty="0">
                <a:latin typeface="Times New Roman" panose="02020603050405020304" pitchFamily="18" charset="0"/>
                <a:cs typeface="Times New Roman" panose="02020603050405020304" pitchFamily="18" charset="0"/>
              </a:rPr>
              <a:t> Zhang, Han Hu, </a:t>
            </a:r>
            <a:r>
              <a:rPr lang="en-US" altLang="zh-CN" b="0" dirty="0" err="1">
                <a:latin typeface="Times New Roman" panose="02020603050405020304" pitchFamily="18" charset="0"/>
                <a:cs typeface="Times New Roman" panose="02020603050405020304" pitchFamily="18" charset="0"/>
              </a:rPr>
              <a:t>Yichen</a:t>
            </a:r>
            <a:r>
              <a:rPr lang="en-US" altLang="zh-CN" b="0" dirty="0">
                <a:latin typeface="Times New Roman" panose="02020603050405020304" pitchFamily="18" charset="0"/>
                <a:cs typeface="Times New Roman" panose="02020603050405020304" pitchFamily="18" charset="0"/>
              </a:rPr>
              <a:t> Wei. Deformable Convolutional Networks. ICCV 2017.</a:t>
            </a:r>
            <a:endParaRPr lang="zh-CN" altLang="en-US" b="0" dirty="0">
              <a:latin typeface="Times New Roman" panose="02020603050405020304" pitchFamily="18" charset="0"/>
              <a:cs typeface="Times New Roman" panose="02020603050405020304" pitchFamily="18" charset="0"/>
            </a:endParaRPr>
          </a:p>
        </p:txBody>
      </p:sp>
      <p:sp>
        <p:nvSpPr>
          <p:cNvPr id="2" name="标题 1">
            <a:extLst>
              <a:ext uri="{FF2B5EF4-FFF2-40B4-BE49-F238E27FC236}">
                <a16:creationId xmlns:a16="http://schemas.microsoft.com/office/drawing/2014/main" id="{F68C7DC3-3E04-43B1-8097-D51668DB9410}"/>
              </a:ext>
            </a:extLst>
          </p:cNvPr>
          <p:cNvSpPr>
            <a:spLocks noGrp="1"/>
          </p:cNvSpPr>
          <p:nvPr>
            <p:ph type="title"/>
          </p:nvPr>
        </p:nvSpPr>
        <p:spPr/>
        <p:txBody>
          <a:bodyPr/>
          <a:lstStyle/>
          <a:p>
            <a:r>
              <a:rPr lang="zh-CN" altLang="en-US" dirty="0"/>
              <a:t>部件层面自适应</a:t>
            </a:r>
            <a:r>
              <a:rPr lang="en-US" altLang="zh-CN" sz="2900" dirty="0">
                <a:solidFill>
                  <a:srgbClr val="0000CC"/>
                </a:solidFill>
              </a:rPr>
              <a:t>-</a:t>
            </a:r>
            <a:r>
              <a:rPr lang="zh-CN" altLang="en-US" sz="2900" dirty="0">
                <a:solidFill>
                  <a:srgbClr val="0000CC"/>
                </a:solidFill>
                <a:effectLst/>
              </a:rPr>
              <a:t>层级注意力感知网络</a:t>
            </a:r>
            <a:endParaRPr lang="zh-CN" altLang="en-US" sz="2900" dirty="0">
              <a:solidFill>
                <a:srgbClr val="0000CC"/>
              </a:solidFill>
            </a:endParaRPr>
          </a:p>
        </p:txBody>
      </p:sp>
      <p:sp>
        <p:nvSpPr>
          <p:cNvPr id="3" name="内容占位符 2">
            <a:extLst>
              <a:ext uri="{FF2B5EF4-FFF2-40B4-BE49-F238E27FC236}">
                <a16:creationId xmlns:a16="http://schemas.microsoft.com/office/drawing/2014/main" id="{A1F97DA0-827F-4AC9-8AFE-73674A6636E8}"/>
              </a:ext>
            </a:extLst>
          </p:cNvPr>
          <p:cNvSpPr>
            <a:spLocks noGrp="1"/>
          </p:cNvSpPr>
          <p:nvPr>
            <p:ph idx="1"/>
          </p:nvPr>
        </p:nvSpPr>
        <p:spPr/>
        <p:txBody>
          <a:bodyPr/>
          <a:lstStyle/>
          <a:p>
            <a:r>
              <a:rPr lang="zh-CN" altLang="en-US" dirty="0"/>
              <a:t>实验分析：和</a:t>
            </a:r>
            <a:r>
              <a:rPr lang="en-US" altLang="zh-CN" dirty="0"/>
              <a:t>DCN</a:t>
            </a:r>
            <a:r>
              <a:rPr lang="zh-CN" altLang="en-US" dirty="0"/>
              <a:t>进行比较</a:t>
            </a:r>
            <a:endParaRPr lang="en-US" altLang="zh-CN" dirty="0"/>
          </a:p>
          <a:p>
            <a:pPr lvl="1"/>
            <a:r>
              <a:rPr lang="en-US" altLang="zh-CN" dirty="0"/>
              <a:t>DCN</a:t>
            </a:r>
            <a:r>
              <a:rPr lang="zh-CN" altLang="en-US" dirty="0"/>
              <a:t>：在</a:t>
            </a:r>
            <a:r>
              <a:rPr lang="en-US" altLang="zh-CN" dirty="0"/>
              <a:t>Conv5</a:t>
            </a:r>
            <a:r>
              <a:rPr lang="zh-CN" altLang="en-US" dirty="0"/>
              <a:t>之后使用可变形卷积和可变形区域池化</a:t>
            </a:r>
            <a:endParaRPr lang="en-US" altLang="zh-CN" dirty="0"/>
          </a:p>
          <a:p>
            <a:pPr lvl="1"/>
            <a:r>
              <a:rPr lang="zh-CN" altLang="en-US" dirty="0"/>
              <a:t>在不同的网络结构上，所提出的层次化注意力均优于</a:t>
            </a:r>
            <a:r>
              <a:rPr lang="en-US" altLang="zh-CN" dirty="0"/>
              <a:t>DCN</a:t>
            </a:r>
          </a:p>
          <a:p>
            <a:pPr lvl="1"/>
            <a:endParaRPr lang="zh-CN" altLang="en-US" dirty="0"/>
          </a:p>
        </p:txBody>
      </p:sp>
      <p:pic>
        <p:nvPicPr>
          <p:cNvPr id="5" name="图片 4">
            <a:extLst>
              <a:ext uri="{FF2B5EF4-FFF2-40B4-BE49-F238E27FC236}">
                <a16:creationId xmlns:a16="http://schemas.microsoft.com/office/drawing/2014/main" id="{1D7C9FD0-C0A5-4D7A-8596-A5745A3606CC}"/>
              </a:ext>
            </a:extLst>
          </p:cNvPr>
          <p:cNvPicPr>
            <a:picLocks noChangeAspect="1"/>
          </p:cNvPicPr>
          <p:nvPr/>
        </p:nvPicPr>
        <p:blipFill>
          <a:blip r:embed="rId3">
            <a:grayscl/>
          </a:blip>
          <a:stretch>
            <a:fillRect/>
          </a:stretch>
        </p:blipFill>
        <p:spPr>
          <a:xfrm>
            <a:off x="1441834" y="3241242"/>
            <a:ext cx="5250018" cy="2345753"/>
          </a:xfrm>
          <a:prstGeom prst="rect">
            <a:avLst/>
          </a:prstGeom>
        </p:spPr>
      </p:pic>
      <p:pic>
        <p:nvPicPr>
          <p:cNvPr id="6" name="图片 5">
            <a:extLst>
              <a:ext uri="{FF2B5EF4-FFF2-40B4-BE49-F238E27FC236}">
                <a16:creationId xmlns:a16="http://schemas.microsoft.com/office/drawing/2014/main" id="{FFA551DD-87AA-4902-AD63-1BA6D75E2C6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09191" y="4803952"/>
            <a:ext cx="3741569" cy="871217"/>
          </a:xfrm>
          <a:prstGeom prst="rect">
            <a:avLst/>
          </a:prstGeom>
        </p:spPr>
      </p:pic>
      <p:pic>
        <p:nvPicPr>
          <p:cNvPr id="7" name="图片 6">
            <a:extLst>
              <a:ext uri="{FF2B5EF4-FFF2-40B4-BE49-F238E27FC236}">
                <a16:creationId xmlns:a16="http://schemas.microsoft.com/office/drawing/2014/main" id="{2056ADB5-7953-4F38-A958-65667335D15F}"/>
              </a:ext>
            </a:extLst>
          </p:cNvPr>
          <p:cNvPicPr>
            <a:picLocks noChangeAspect="1"/>
          </p:cNvPicPr>
          <p:nvPr/>
        </p:nvPicPr>
        <p:blipFill>
          <a:blip r:embed="rId5"/>
          <a:stretch>
            <a:fillRect/>
          </a:stretch>
        </p:blipFill>
        <p:spPr>
          <a:xfrm>
            <a:off x="7209191" y="3240291"/>
            <a:ext cx="3508366" cy="1113096"/>
          </a:xfrm>
          <a:prstGeom prst="rect">
            <a:avLst/>
          </a:prstGeom>
        </p:spPr>
      </p:pic>
      <p:sp>
        <p:nvSpPr>
          <p:cNvPr id="9" name="文本框 8">
            <a:extLst>
              <a:ext uri="{FF2B5EF4-FFF2-40B4-BE49-F238E27FC236}">
                <a16:creationId xmlns:a16="http://schemas.microsoft.com/office/drawing/2014/main" id="{E037F4FD-75C2-4328-8C4F-AE837A06781C}"/>
              </a:ext>
            </a:extLst>
          </p:cNvPr>
          <p:cNvSpPr txBox="1"/>
          <p:nvPr/>
        </p:nvSpPr>
        <p:spPr>
          <a:xfrm>
            <a:off x="2771775" y="5602901"/>
            <a:ext cx="2523832" cy="369332"/>
          </a:xfrm>
          <a:prstGeom prst="rect">
            <a:avLst/>
          </a:prstGeom>
          <a:noFill/>
        </p:spPr>
        <p:txBody>
          <a:bodyPr wrap="none" rtlCol="0">
            <a:spAutoFit/>
          </a:bodyPr>
          <a:lstStyle/>
          <a:p>
            <a:r>
              <a:rPr lang="en-US" altLang="zh-CN" b="0" dirty="0" err="1">
                <a:latin typeface="Times New Roman" panose="02020603050405020304" pitchFamily="18" charset="0"/>
                <a:cs typeface="Times New Roman" panose="02020603050405020304" pitchFamily="18" charset="0"/>
              </a:rPr>
              <a:t>Evalutaiton</a:t>
            </a:r>
            <a:r>
              <a:rPr lang="en-US" altLang="zh-CN" b="0" dirty="0">
                <a:latin typeface="Times New Roman" panose="02020603050405020304" pitchFamily="18" charset="0"/>
                <a:cs typeface="Times New Roman" panose="02020603050405020304" pitchFamily="18" charset="0"/>
              </a:rPr>
              <a:t> @</a:t>
            </a:r>
            <a:r>
              <a:rPr lang="en-US" altLang="zh-CN" b="0" dirty="0" err="1">
                <a:latin typeface="Times New Roman" panose="02020603050405020304" pitchFamily="18" charset="0"/>
                <a:cs typeface="Times New Roman" panose="02020603050405020304" pitchFamily="18" charset="0"/>
              </a:rPr>
              <a:t>WiderFace</a:t>
            </a:r>
            <a:endParaRPr lang="zh-CN" altLang="en-US" b="0" dirty="0">
              <a:latin typeface="Times New Roman" panose="02020603050405020304" pitchFamily="18" charset="0"/>
              <a:cs typeface="Times New Roman" panose="02020603050405020304" pitchFamily="18" charset="0"/>
            </a:endParaRPr>
          </a:p>
        </p:txBody>
      </p:sp>
      <p:sp>
        <p:nvSpPr>
          <p:cNvPr id="10" name="灯片编号占位符 3">
            <a:extLst>
              <a:ext uri="{FF2B5EF4-FFF2-40B4-BE49-F238E27FC236}">
                <a16:creationId xmlns:a16="http://schemas.microsoft.com/office/drawing/2014/main" id="{69D516C4-4A05-405A-8083-B4C70F13E79C}"/>
              </a:ext>
            </a:extLst>
          </p:cNvPr>
          <p:cNvSpPr>
            <a:spLocks noGrp="1"/>
          </p:cNvSpPr>
          <p:nvPr>
            <p:ph type="sldNum" sz="quarter" idx="11"/>
          </p:nvPr>
        </p:nvSpPr>
        <p:spPr>
          <a:xfrm>
            <a:off x="8715959" y="6577487"/>
            <a:ext cx="2772198" cy="261270"/>
          </a:xfrm>
        </p:spPr>
        <p:txBody>
          <a:bodyPr/>
          <a:lstStyle/>
          <a:p>
            <a:pPr>
              <a:defRPr/>
            </a:pPr>
            <a:fld id="{F0DCA781-2C6F-4150-84D4-E012765ECB09}" type="slidenum">
              <a:rPr lang="en-US" altLang="zh-CN" smtClean="0"/>
              <a:pPr>
                <a:defRPr/>
              </a:pPr>
              <a:t>26</a:t>
            </a:fld>
            <a:endParaRPr lang="en-US" altLang="zh-CN" dirty="0"/>
          </a:p>
        </p:txBody>
      </p:sp>
    </p:spTree>
    <p:extLst>
      <p:ext uri="{BB962C8B-B14F-4D97-AF65-F5344CB8AC3E}">
        <p14:creationId xmlns:p14="http://schemas.microsoft.com/office/powerpoint/2010/main" val="41018491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a:extLst>
              <a:ext uri="{FF2B5EF4-FFF2-40B4-BE49-F238E27FC236}">
                <a16:creationId xmlns:a16="http://schemas.microsoft.com/office/drawing/2014/main" id="{3B03FD72-79F5-4245-B257-BCB1F3DC4AE4}"/>
              </a:ext>
            </a:extLst>
          </p:cNvPr>
          <p:cNvSpPr>
            <a:spLocks noGrp="1"/>
          </p:cNvSpPr>
          <p:nvPr>
            <p:ph type="title"/>
          </p:nvPr>
        </p:nvSpPr>
        <p:spPr/>
        <p:txBody>
          <a:bodyPr>
            <a:normAutofit fontScale="90000"/>
          </a:bodyPr>
          <a:lstStyle/>
          <a:p>
            <a:pPr>
              <a:lnSpc>
                <a:spcPct val="120000"/>
              </a:lnSpc>
              <a:spcBef>
                <a:spcPts val="0"/>
              </a:spcBef>
            </a:pPr>
            <a:r>
              <a:rPr lang="zh-CN" altLang="en-US" dirty="0"/>
              <a:t>部件层面自适应</a:t>
            </a:r>
            <a:r>
              <a:rPr lang="en-US" altLang="zh-CN" sz="2900" dirty="0">
                <a:solidFill>
                  <a:srgbClr val="0000CC"/>
                </a:solidFill>
              </a:rPr>
              <a:t>-</a:t>
            </a:r>
            <a:r>
              <a:rPr lang="zh-CN" altLang="en-US" sz="2900" dirty="0">
                <a:solidFill>
                  <a:srgbClr val="0000CC"/>
                </a:solidFill>
                <a:effectLst/>
              </a:rPr>
              <a:t>层级注意力感知网络</a:t>
            </a:r>
            <a:endParaRPr lang="zh-CN" altLang="en-US" sz="3200" dirty="0">
              <a:solidFill>
                <a:srgbClr val="0000CC"/>
              </a:solidFill>
            </a:endParaRPr>
          </a:p>
        </p:txBody>
      </p:sp>
      <p:sp>
        <p:nvSpPr>
          <p:cNvPr id="6" name="内容占位符 5">
            <a:extLst>
              <a:ext uri="{FF2B5EF4-FFF2-40B4-BE49-F238E27FC236}">
                <a16:creationId xmlns:a16="http://schemas.microsoft.com/office/drawing/2014/main" id="{368C4AC8-7936-4E61-8C0D-37A937B210F9}"/>
              </a:ext>
            </a:extLst>
          </p:cNvPr>
          <p:cNvSpPr>
            <a:spLocks noGrp="1"/>
          </p:cNvSpPr>
          <p:nvPr>
            <p:ph idx="1"/>
          </p:nvPr>
        </p:nvSpPr>
        <p:spPr/>
        <p:txBody>
          <a:bodyPr>
            <a:normAutofit/>
          </a:bodyPr>
          <a:lstStyle/>
          <a:p>
            <a:r>
              <a:rPr lang="zh-CN" altLang="en-US" dirty="0"/>
              <a:t>实验分析：提升来源</a:t>
            </a:r>
            <a:endParaRPr lang="en-US" altLang="zh-CN" dirty="0"/>
          </a:p>
          <a:p>
            <a:pPr lvl="1"/>
            <a:r>
              <a:rPr lang="zh-CN" altLang="en-US" dirty="0"/>
              <a:t>可学习的注意力有助于更好地提取位置信息</a:t>
            </a:r>
            <a:endParaRPr lang="en-US" altLang="zh-CN" dirty="0"/>
          </a:p>
          <a:p>
            <a:endParaRPr lang="en-US" altLang="zh-CN" dirty="0"/>
          </a:p>
          <a:p>
            <a:endParaRPr lang="en-US" altLang="zh-CN" dirty="0"/>
          </a:p>
          <a:p>
            <a:pPr lvl="1"/>
            <a:endParaRPr lang="en-US" altLang="zh-CN" dirty="0"/>
          </a:p>
          <a:p>
            <a:pPr lvl="1"/>
            <a:endParaRPr lang="en-US" altLang="zh-CN" dirty="0"/>
          </a:p>
          <a:p>
            <a:pPr lvl="1"/>
            <a:r>
              <a:rPr lang="zh-CN" altLang="en-US" dirty="0"/>
              <a:t>自适应的特征搜索有助于抵抗</a:t>
            </a:r>
            <a:r>
              <a:rPr lang="zh-CN" altLang="en-US" dirty="0">
                <a:latin typeface="黑体" panose="02010609060101010101" pitchFamily="49" charset="-122"/>
                <a:ea typeface="黑体" panose="02010609060101010101" pitchFamily="49" charset="-122"/>
              </a:rPr>
              <a:t>表观受到的干扰</a:t>
            </a:r>
            <a:endParaRPr lang="zh-CN" altLang="en-US" dirty="0"/>
          </a:p>
        </p:txBody>
      </p:sp>
      <p:pic>
        <p:nvPicPr>
          <p:cNvPr id="2" name="图片 1">
            <a:extLst>
              <a:ext uri="{FF2B5EF4-FFF2-40B4-BE49-F238E27FC236}">
                <a16:creationId xmlns:a16="http://schemas.microsoft.com/office/drawing/2014/main" id="{93AAC347-0A2A-4540-B8FE-0C64A96A09C6}"/>
              </a:ext>
            </a:extLst>
          </p:cNvPr>
          <p:cNvPicPr>
            <a:picLocks noChangeAspect="1"/>
          </p:cNvPicPr>
          <p:nvPr/>
        </p:nvPicPr>
        <p:blipFill>
          <a:blip r:embed="rId2"/>
          <a:stretch>
            <a:fillRect/>
          </a:stretch>
        </p:blipFill>
        <p:spPr>
          <a:xfrm>
            <a:off x="1434480" y="2288310"/>
            <a:ext cx="9011890" cy="1373671"/>
          </a:xfrm>
          <a:prstGeom prst="rect">
            <a:avLst/>
          </a:prstGeom>
        </p:spPr>
      </p:pic>
      <p:pic>
        <p:nvPicPr>
          <p:cNvPr id="3" name="图片 2">
            <a:extLst>
              <a:ext uri="{FF2B5EF4-FFF2-40B4-BE49-F238E27FC236}">
                <a16:creationId xmlns:a16="http://schemas.microsoft.com/office/drawing/2014/main" id="{4A7FAACA-C28A-4400-82A3-5111027E542C}"/>
              </a:ext>
            </a:extLst>
          </p:cNvPr>
          <p:cNvPicPr>
            <a:picLocks noChangeAspect="1"/>
          </p:cNvPicPr>
          <p:nvPr/>
        </p:nvPicPr>
        <p:blipFill rotWithShape="1">
          <a:blip r:embed="rId3"/>
          <a:srcRect r="52163"/>
          <a:stretch/>
        </p:blipFill>
        <p:spPr>
          <a:xfrm>
            <a:off x="1488893" y="4405031"/>
            <a:ext cx="6682841" cy="1203975"/>
          </a:xfrm>
          <a:prstGeom prst="rect">
            <a:avLst/>
          </a:prstGeom>
        </p:spPr>
      </p:pic>
      <p:pic>
        <p:nvPicPr>
          <p:cNvPr id="7" name="图片 6">
            <a:extLst>
              <a:ext uri="{FF2B5EF4-FFF2-40B4-BE49-F238E27FC236}">
                <a16:creationId xmlns:a16="http://schemas.microsoft.com/office/drawing/2014/main" id="{31AF38CA-76CB-419E-B598-B92B294176DE}"/>
              </a:ext>
            </a:extLst>
          </p:cNvPr>
          <p:cNvPicPr>
            <a:picLocks noChangeAspect="1"/>
          </p:cNvPicPr>
          <p:nvPr/>
        </p:nvPicPr>
        <p:blipFill rotWithShape="1">
          <a:blip r:embed="rId3"/>
          <a:srcRect l="47609"/>
          <a:stretch/>
        </p:blipFill>
        <p:spPr>
          <a:xfrm>
            <a:off x="3073052" y="5544909"/>
            <a:ext cx="7318905" cy="1203975"/>
          </a:xfrm>
          <a:prstGeom prst="rect">
            <a:avLst/>
          </a:prstGeom>
        </p:spPr>
      </p:pic>
      <p:sp>
        <p:nvSpPr>
          <p:cNvPr id="8" name="矩形 7">
            <a:extLst>
              <a:ext uri="{FF2B5EF4-FFF2-40B4-BE49-F238E27FC236}">
                <a16:creationId xmlns:a16="http://schemas.microsoft.com/office/drawing/2014/main" id="{CA5A200D-7A9B-4746-AF0C-8E2AA37BFF61}"/>
              </a:ext>
            </a:extLst>
          </p:cNvPr>
          <p:cNvSpPr/>
          <p:nvPr/>
        </p:nvSpPr>
        <p:spPr>
          <a:xfrm>
            <a:off x="8575298" y="2644905"/>
            <a:ext cx="1723379" cy="933937"/>
          </a:xfrm>
          <a:prstGeom prst="rect">
            <a:avLst/>
          </a:prstGeom>
          <a:no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4A44A36F-2DCF-4FFF-A4D5-2F9DA3C468C1}"/>
              </a:ext>
            </a:extLst>
          </p:cNvPr>
          <p:cNvSpPr/>
          <p:nvPr/>
        </p:nvSpPr>
        <p:spPr>
          <a:xfrm>
            <a:off x="4972964" y="2657059"/>
            <a:ext cx="1723379" cy="933937"/>
          </a:xfrm>
          <a:prstGeom prst="rect">
            <a:avLst/>
          </a:prstGeom>
          <a:no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a16="http://schemas.microsoft.com/office/drawing/2014/main" id="{0F7507DB-7005-4FB3-AFB3-42A34DBEA6EF}"/>
              </a:ext>
            </a:extLst>
          </p:cNvPr>
          <p:cNvSpPr/>
          <p:nvPr/>
        </p:nvSpPr>
        <p:spPr>
          <a:xfrm>
            <a:off x="7278130" y="4725317"/>
            <a:ext cx="820865" cy="850797"/>
          </a:xfrm>
          <a:prstGeom prst="rect">
            <a:avLst/>
          </a:prstGeom>
          <a:no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id="{927E70A6-9E56-4722-9BB6-B2003B0B3E10}"/>
              </a:ext>
            </a:extLst>
          </p:cNvPr>
          <p:cNvSpPr/>
          <p:nvPr/>
        </p:nvSpPr>
        <p:spPr>
          <a:xfrm>
            <a:off x="4205882" y="5864565"/>
            <a:ext cx="903544" cy="862057"/>
          </a:xfrm>
          <a:prstGeom prst="rect">
            <a:avLst/>
          </a:prstGeom>
          <a:no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a16="http://schemas.microsoft.com/office/drawing/2014/main" id="{8698DF0A-E95D-4A9A-8CF7-31A67161DD1C}"/>
              </a:ext>
            </a:extLst>
          </p:cNvPr>
          <p:cNvSpPr/>
          <p:nvPr/>
        </p:nvSpPr>
        <p:spPr>
          <a:xfrm>
            <a:off x="7014643" y="5864565"/>
            <a:ext cx="806930" cy="862057"/>
          </a:xfrm>
          <a:prstGeom prst="rect">
            <a:avLst/>
          </a:prstGeom>
          <a:no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灯片编号占位符 3">
            <a:extLst>
              <a:ext uri="{FF2B5EF4-FFF2-40B4-BE49-F238E27FC236}">
                <a16:creationId xmlns:a16="http://schemas.microsoft.com/office/drawing/2014/main" id="{B196401D-F3B1-44B1-B47E-7520A6C7DAB4}"/>
              </a:ext>
            </a:extLst>
          </p:cNvPr>
          <p:cNvSpPr>
            <a:spLocks noGrp="1"/>
          </p:cNvSpPr>
          <p:nvPr>
            <p:ph type="sldNum" sz="quarter" idx="11"/>
          </p:nvPr>
        </p:nvSpPr>
        <p:spPr>
          <a:xfrm>
            <a:off x="8715959" y="6577487"/>
            <a:ext cx="2772198" cy="261270"/>
          </a:xfrm>
        </p:spPr>
        <p:txBody>
          <a:bodyPr/>
          <a:lstStyle/>
          <a:p>
            <a:pPr>
              <a:defRPr/>
            </a:pPr>
            <a:fld id="{F0DCA781-2C6F-4150-84D4-E012765ECB09}" type="slidenum">
              <a:rPr lang="en-US" altLang="zh-CN" smtClean="0"/>
              <a:pPr>
                <a:defRPr/>
              </a:pPr>
              <a:t>27</a:t>
            </a:fld>
            <a:endParaRPr lang="en-US" altLang="zh-CN" dirty="0"/>
          </a:p>
        </p:txBody>
      </p:sp>
    </p:spTree>
    <p:extLst>
      <p:ext uri="{BB962C8B-B14F-4D97-AF65-F5344CB8AC3E}">
        <p14:creationId xmlns:p14="http://schemas.microsoft.com/office/powerpoint/2010/main" val="33553409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a:extLst>
              <a:ext uri="{FF2B5EF4-FFF2-40B4-BE49-F238E27FC236}">
                <a16:creationId xmlns:a16="http://schemas.microsoft.com/office/drawing/2014/main" id="{4D916574-5056-46AE-85D4-3FEFA8C8F9DB}"/>
              </a:ext>
            </a:extLst>
          </p:cNvPr>
          <p:cNvSpPr>
            <a:spLocks noGrp="1"/>
          </p:cNvSpPr>
          <p:nvPr>
            <p:ph type="title"/>
          </p:nvPr>
        </p:nvSpPr>
        <p:spPr/>
        <p:txBody>
          <a:bodyPr/>
          <a:lstStyle/>
          <a:p>
            <a:pPr>
              <a:lnSpc>
                <a:spcPct val="120000"/>
              </a:lnSpc>
            </a:pPr>
            <a:r>
              <a:rPr lang="zh-CN" altLang="en-US" dirty="0"/>
              <a:t>部件层面自适应</a:t>
            </a:r>
            <a:r>
              <a:rPr lang="en-US" altLang="zh-CN" sz="2900" dirty="0">
                <a:solidFill>
                  <a:srgbClr val="0000CC"/>
                </a:solidFill>
              </a:rPr>
              <a:t>-</a:t>
            </a:r>
            <a:r>
              <a:rPr lang="zh-CN" altLang="en-US" sz="2900" dirty="0">
                <a:solidFill>
                  <a:srgbClr val="0000CC"/>
                </a:solidFill>
                <a:effectLst/>
              </a:rPr>
              <a:t>层级注意力感知网络</a:t>
            </a:r>
            <a:endParaRPr lang="zh-CN" altLang="en-US" sz="2900" dirty="0">
              <a:solidFill>
                <a:srgbClr val="0000CC"/>
              </a:solidFill>
            </a:endParaRPr>
          </a:p>
        </p:txBody>
      </p:sp>
      <p:sp>
        <p:nvSpPr>
          <p:cNvPr id="6" name="内容占位符 5">
            <a:extLst>
              <a:ext uri="{FF2B5EF4-FFF2-40B4-BE49-F238E27FC236}">
                <a16:creationId xmlns:a16="http://schemas.microsoft.com/office/drawing/2014/main" id="{018DFE9F-D8FC-417B-A614-DA699241EF25}"/>
              </a:ext>
            </a:extLst>
          </p:cNvPr>
          <p:cNvSpPr>
            <a:spLocks noGrp="1"/>
          </p:cNvSpPr>
          <p:nvPr>
            <p:ph idx="1"/>
          </p:nvPr>
        </p:nvSpPr>
        <p:spPr/>
        <p:txBody>
          <a:bodyPr/>
          <a:lstStyle/>
          <a:p>
            <a:r>
              <a:rPr lang="zh-CN" altLang="en-US" dirty="0"/>
              <a:t>实验结果：和现有方法比较</a:t>
            </a:r>
            <a:endParaRPr lang="en-US" altLang="zh-CN" dirty="0"/>
          </a:p>
          <a:p>
            <a:pPr lvl="1"/>
            <a:r>
              <a:rPr lang="zh-CN" altLang="en-US" dirty="0"/>
              <a:t>检测精度明显高于</a:t>
            </a:r>
            <a:r>
              <a:rPr lang="en-US" altLang="zh-CN" dirty="0"/>
              <a:t>Faster R-CNN</a:t>
            </a:r>
          </a:p>
          <a:p>
            <a:pPr lvl="1"/>
            <a:r>
              <a:rPr lang="zh-CN" altLang="en-US" dirty="0"/>
              <a:t>表现优于采用更大网络的检测器</a:t>
            </a:r>
            <a:endParaRPr lang="en-US" altLang="zh-CN" dirty="0"/>
          </a:p>
          <a:p>
            <a:pPr lvl="1"/>
            <a:r>
              <a:rPr lang="zh-CN" altLang="en-US" dirty="0"/>
              <a:t>多个任务和数据集上取得</a:t>
            </a:r>
            <a:r>
              <a:rPr lang="en-US" altLang="zh-CN" dirty="0"/>
              <a:t>state-of-the-art</a:t>
            </a:r>
            <a:r>
              <a:rPr lang="zh-CN" altLang="en-US" dirty="0"/>
              <a:t>的结果</a:t>
            </a:r>
            <a:endParaRPr lang="en-US" altLang="zh-CN" dirty="0"/>
          </a:p>
        </p:txBody>
      </p:sp>
      <p:pic>
        <p:nvPicPr>
          <p:cNvPr id="8" name="图片 7" descr="屏幕剪辑">
            <a:extLst>
              <a:ext uri="{FF2B5EF4-FFF2-40B4-BE49-F238E27FC236}">
                <a16:creationId xmlns:a16="http://schemas.microsoft.com/office/drawing/2014/main" id="{B03D8023-202F-4B9E-A291-815EEA4201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02198" y="3528068"/>
            <a:ext cx="7587129" cy="3099653"/>
          </a:xfrm>
          <a:prstGeom prst="rect">
            <a:avLst/>
          </a:prstGeom>
        </p:spPr>
      </p:pic>
      <p:sp>
        <p:nvSpPr>
          <p:cNvPr id="10" name="文本框 9">
            <a:extLst>
              <a:ext uri="{FF2B5EF4-FFF2-40B4-BE49-F238E27FC236}">
                <a16:creationId xmlns:a16="http://schemas.microsoft.com/office/drawing/2014/main" id="{20CD651A-CE05-48E2-B99F-5AE32D9FFC23}"/>
              </a:ext>
            </a:extLst>
          </p:cNvPr>
          <p:cNvSpPr txBox="1"/>
          <p:nvPr/>
        </p:nvSpPr>
        <p:spPr>
          <a:xfrm>
            <a:off x="1474796" y="3528068"/>
            <a:ext cx="1105175" cy="368392"/>
          </a:xfrm>
          <a:prstGeom prst="rect">
            <a:avLst/>
          </a:prstGeom>
          <a:solidFill>
            <a:srgbClr val="E1CCF0"/>
          </a:solidFill>
        </p:spPr>
        <p:txBody>
          <a:bodyPr wrap="none" rtlCol="0">
            <a:spAutoFit/>
          </a:bodyPr>
          <a:lstStyle/>
          <a:p>
            <a:r>
              <a:rPr lang="zh-CN" altLang="en-US" dirty="0">
                <a:latin typeface="黑体" panose="02010609060101010101" pitchFamily="49" charset="-122"/>
                <a:ea typeface="黑体" panose="02010609060101010101" pitchFamily="49" charset="-122"/>
              </a:rPr>
              <a:t>车辆检测</a:t>
            </a:r>
          </a:p>
        </p:txBody>
      </p:sp>
      <p:sp>
        <p:nvSpPr>
          <p:cNvPr id="12" name="文本框 11">
            <a:extLst>
              <a:ext uri="{FF2B5EF4-FFF2-40B4-BE49-F238E27FC236}">
                <a16:creationId xmlns:a16="http://schemas.microsoft.com/office/drawing/2014/main" id="{E045FC0F-D25C-479F-84DA-25B4018D6280}"/>
              </a:ext>
            </a:extLst>
          </p:cNvPr>
          <p:cNvSpPr txBox="1"/>
          <p:nvPr/>
        </p:nvSpPr>
        <p:spPr>
          <a:xfrm>
            <a:off x="1430737" y="3945804"/>
            <a:ext cx="1249077" cy="306545"/>
          </a:xfrm>
          <a:prstGeom prst="rect">
            <a:avLst/>
          </a:prstGeom>
          <a:noFill/>
        </p:spPr>
        <p:txBody>
          <a:bodyPr wrap="none" rtlCol="0">
            <a:spAutoFit/>
          </a:bodyPr>
          <a:lstStyle/>
          <a:p>
            <a:r>
              <a:rPr lang="en-US" altLang="zh-CN" sz="1397" dirty="0">
                <a:solidFill>
                  <a:srgbClr val="7030A0"/>
                </a:solidFill>
                <a:ea typeface="黑体" panose="02010609060101010101" pitchFamily="49" charset="-122"/>
                <a:cs typeface="Arial" panose="020B0604020202020204" pitchFamily="34" charset="0"/>
              </a:rPr>
              <a:t>UA-DETRAC</a:t>
            </a:r>
            <a:endParaRPr lang="zh-CN" altLang="en-US" sz="1397" dirty="0">
              <a:solidFill>
                <a:srgbClr val="7030A0"/>
              </a:solidFill>
              <a:ea typeface="黑体" panose="02010609060101010101" pitchFamily="49" charset="-122"/>
              <a:cs typeface="Arial" panose="020B0604020202020204" pitchFamily="34" charset="0"/>
            </a:endParaRPr>
          </a:p>
        </p:txBody>
      </p:sp>
      <p:sp>
        <p:nvSpPr>
          <p:cNvPr id="9" name="灯片编号占位符 3">
            <a:extLst>
              <a:ext uri="{FF2B5EF4-FFF2-40B4-BE49-F238E27FC236}">
                <a16:creationId xmlns:a16="http://schemas.microsoft.com/office/drawing/2014/main" id="{5DABB732-B747-496C-8572-DB1C36B472DB}"/>
              </a:ext>
            </a:extLst>
          </p:cNvPr>
          <p:cNvSpPr>
            <a:spLocks noGrp="1"/>
          </p:cNvSpPr>
          <p:nvPr>
            <p:ph type="sldNum" sz="quarter" idx="11"/>
          </p:nvPr>
        </p:nvSpPr>
        <p:spPr>
          <a:xfrm>
            <a:off x="8715959" y="6577487"/>
            <a:ext cx="2772198" cy="261270"/>
          </a:xfrm>
        </p:spPr>
        <p:txBody>
          <a:bodyPr/>
          <a:lstStyle/>
          <a:p>
            <a:pPr>
              <a:defRPr/>
            </a:pPr>
            <a:fld id="{F0DCA781-2C6F-4150-84D4-E012765ECB09}" type="slidenum">
              <a:rPr lang="en-US" altLang="zh-CN" smtClean="0"/>
              <a:pPr>
                <a:defRPr/>
              </a:pPr>
              <a:t>28</a:t>
            </a:fld>
            <a:endParaRPr lang="en-US" altLang="zh-CN" dirty="0"/>
          </a:p>
        </p:txBody>
      </p:sp>
    </p:spTree>
    <p:extLst>
      <p:ext uri="{BB962C8B-B14F-4D97-AF65-F5344CB8AC3E}">
        <p14:creationId xmlns:p14="http://schemas.microsoft.com/office/powerpoint/2010/main" val="32086613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a:extLst>
              <a:ext uri="{FF2B5EF4-FFF2-40B4-BE49-F238E27FC236}">
                <a16:creationId xmlns:a16="http://schemas.microsoft.com/office/drawing/2014/main" id="{4D916574-5056-46AE-85D4-3FEFA8C8F9DB}"/>
              </a:ext>
            </a:extLst>
          </p:cNvPr>
          <p:cNvSpPr>
            <a:spLocks noGrp="1"/>
          </p:cNvSpPr>
          <p:nvPr>
            <p:ph type="title"/>
          </p:nvPr>
        </p:nvSpPr>
        <p:spPr/>
        <p:txBody>
          <a:bodyPr/>
          <a:lstStyle/>
          <a:p>
            <a:pPr>
              <a:lnSpc>
                <a:spcPct val="120000"/>
              </a:lnSpc>
            </a:pPr>
            <a:r>
              <a:rPr lang="zh-CN" altLang="en-US" dirty="0"/>
              <a:t>部件层面自适应</a:t>
            </a:r>
            <a:r>
              <a:rPr lang="en-US" altLang="zh-CN" sz="2900" dirty="0">
                <a:solidFill>
                  <a:srgbClr val="0000CC"/>
                </a:solidFill>
              </a:rPr>
              <a:t>-</a:t>
            </a:r>
            <a:r>
              <a:rPr lang="zh-CN" altLang="en-US" sz="2900" dirty="0">
                <a:solidFill>
                  <a:srgbClr val="0000CC"/>
                </a:solidFill>
                <a:effectLst/>
              </a:rPr>
              <a:t>层级注意力感知网络</a:t>
            </a:r>
            <a:endParaRPr lang="zh-CN" altLang="en-US" sz="2900" dirty="0">
              <a:solidFill>
                <a:srgbClr val="0000CC"/>
              </a:solidFill>
            </a:endParaRPr>
          </a:p>
        </p:txBody>
      </p:sp>
      <p:sp>
        <p:nvSpPr>
          <p:cNvPr id="6" name="内容占位符 5">
            <a:extLst>
              <a:ext uri="{FF2B5EF4-FFF2-40B4-BE49-F238E27FC236}">
                <a16:creationId xmlns:a16="http://schemas.microsoft.com/office/drawing/2014/main" id="{018DFE9F-D8FC-417B-A614-DA699241EF25}"/>
              </a:ext>
            </a:extLst>
          </p:cNvPr>
          <p:cNvSpPr>
            <a:spLocks noGrp="1"/>
          </p:cNvSpPr>
          <p:nvPr>
            <p:ph idx="1"/>
          </p:nvPr>
        </p:nvSpPr>
        <p:spPr/>
        <p:txBody>
          <a:bodyPr/>
          <a:lstStyle/>
          <a:p>
            <a:r>
              <a:rPr lang="zh-CN" altLang="en-US" dirty="0"/>
              <a:t>实验结果：和现有方法比较</a:t>
            </a:r>
            <a:endParaRPr lang="en-US" altLang="zh-CN" dirty="0"/>
          </a:p>
        </p:txBody>
      </p:sp>
      <p:pic>
        <p:nvPicPr>
          <p:cNvPr id="7" name="图片 6">
            <a:extLst>
              <a:ext uri="{FF2B5EF4-FFF2-40B4-BE49-F238E27FC236}">
                <a16:creationId xmlns:a16="http://schemas.microsoft.com/office/drawing/2014/main" id="{3D49D65A-50BE-4494-BC2A-40C1785D1DBC}"/>
              </a:ext>
            </a:extLst>
          </p:cNvPr>
          <p:cNvPicPr>
            <a:picLocks noChangeAspect="1"/>
          </p:cNvPicPr>
          <p:nvPr/>
        </p:nvPicPr>
        <p:blipFill>
          <a:blip r:embed="rId2"/>
          <a:stretch>
            <a:fillRect/>
          </a:stretch>
        </p:blipFill>
        <p:spPr>
          <a:xfrm>
            <a:off x="6989910" y="2480454"/>
            <a:ext cx="3135630" cy="1413409"/>
          </a:xfrm>
          <a:prstGeom prst="rect">
            <a:avLst/>
          </a:prstGeom>
        </p:spPr>
      </p:pic>
      <p:pic>
        <p:nvPicPr>
          <p:cNvPr id="10" name="图片 9">
            <a:extLst>
              <a:ext uri="{FF2B5EF4-FFF2-40B4-BE49-F238E27FC236}">
                <a16:creationId xmlns:a16="http://schemas.microsoft.com/office/drawing/2014/main" id="{E5E4C0F0-1FB3-47EC-9F5E-379DB55C4FD2}"/>
              </a:ext>
            </a:extLst>
          </p:cNvPr>
          <p:cNvPicPr>
            <a:picLocks noChangeAspect="1"/>
          </p:cNvPicPr>
          <p:nvPr/>
        </p:nvPicPr>
        <p:blipFill rotWithShape="1">
          <a:blip r:embed="rId3"/>
          <a:srcRect l="66585"/>
          <a:stretch/>
        </p:blipFill>
        <p:spPr>
          <a:xfrm>
            <a:off x="4152362" y="2149075"/>
            <a:ext cx="2837548" cy="2394685"/>
          </a:xfrm>
          <a:prstGeom prst="rect">
            <a:avLst/>
          </a:prstGeom>
        </p:spPr>
      </p:pic>
      <p:pic>
        <p:nvPicPr>
          <p:cNvPr id="3" name="图片 2">
            <a:extLst>
              <a:ext uri="{FF2B5EF4-FFF2-40B4-BE49-F238E27FC236}">
                <a16:creationId xmlns:a16="http://schemas.microsoft.com/office/drawing/2014/main" id="{3B3DE203-8B43-4BFD-BD6A-5C821632B49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88591" y="5139239"/>
            <a:ext cx="4725796" cy="1586572"/>
          </a:xfrm>
          <a:prstGeom prst="rect">
            <a:avLst/>
          </a:prstGeom>
        </p:spPr>
      </p:pic>
      <p:pic>
        <p:nvPicPr>
          <p:cNvPr id="8" name="图片 7">
            <a:extLst>
              <a:ext uri="{FF2B5EF4-FFF2-40B4-BE49-F238E27FC236}">
                <a16:creationId xmlns:a16="http://schemas.microsoft.com/office/drawing/2014/main" id="{468CF29E-32D8-49D5-8AC5-460A8D35594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55258" y="2212459"/>
            <a:ext cx="2697104" cy="2083363"/>
          </a:xfrm>
          <a:prstGeom prst="rect">
            <a:avLst/>
          </a:prstGeom>
        </p:spPr>
      </p:pic>
      <p:sp>
        <p:nvSpPr>
          <p:cNvPr id="9" name="文本框 8">
            <a:extLst>
              <a:ext uri="{FF2B5EF4-FFF2-40B4-BE49-F238E27FC236}">
                <a16:creationId xmlns:a16="http://schemas.microsoft.com/office/drawing/2014/main" id="{658A4F0A-798D-4813-87CF-A4B380CE4EAD}"/>
              </a:ext>
            </a:extLst>
          </p:cNvPr>
          <p:cNvSpPr txBox="1"/>
          <p:nvPr/>
        </p:nvSpPr>
        <p:spPr>
          <a:xfrm>
            <a:off x="1221621" y="1959455"/>
            <a:ext cx="1105175" cy="368392"/>
          </a:xfrm>
          <a:prstGeom prst="rect">
            <a:avLst/>
          </a:prstGeom>
          <a:solidFill>
            <a:srgbClr val="E1CCF0"/>
          </a:solidFill>
        </p:spPr>
        <p:txBody>
          <a:bodyPr wrap="none" rtlCol="0">
            <a:spAutoFit/>
          </a:bodyPr>
          <a:lstStyle/>
          <a:p>
            <a:r>
              <a:rPr lang="zh-CN" altLang="en-US" dirty="0">
                <a:latin typeface="Arial" panose="020B0604020202020204" pitchFamily="34" charset="0"/>
                <a:ea typeface="黑体" panose="02010609060101010101" pitchFamily="49" charset="-122"/>
                <a:cs typeface="Arial" panose="020B0604020202020204" pitchFamily="34" charset="0"/>
              </a:rPr>
              <a:t>人脸检测</a:t>
            </a:r>
          </a:p>
        </p:txBody>
      </p:sp>
      <p:sp>
        <p:nvSpPr>
          <p:cNvPr id="11" name="文本框 10">
            <a:extLst>
              <a:ext uri="{FF2B5EF4-FFF2-40B4-BE49-F238E27FC236}">
                <a16:creationId xmlns:a16="http://schemas.microsoft.com/office/drawing/2014/main" id="{459B6842-8E15-43DC-93F0-F89E79EAA33A}"/>
              </a:ext>
            </a:extLst>
          </p:cNvPr>
          <p:cNvSpPr txBox="1"/>
          <p:nvPr/>
        </p:nvSpPr>
        <p:spPr>
          <a:xfrm>
            <a:off x="5413094" y="4750681"/>
            <a:ext cx="1565663" cy="368392"/>
          </a:xfrm>
          <a:prstGeom prst="rect">
            <a:avLst/>
          </a:prstGeom>
          <a:solidFill>
            <a:srgbClr val="E1CCF0"/>
          </a:solidFill>
        </p:spPr>
        <p:txBody>
          <a:bodyPr wrap="none" rtlCol="0">
            <a:spAutoFit/>
          </a:bodyPr>
          <a:lstStyle/>
          <a:p>
            <a:r>
              <a:rPr lang="zh-CN" altLang="en-US" dirty="0">
                <a:latin typeface="黑体" panose="02010609060101010101" pitchFamily="49" charset="-122"/>
                <a:ea typeface="黑体" panose="02010609060101010101" pitchFamily="49" charset="-122"/>
              </a:rPr>
              <a:t>通用物体检测</a:t>
            </a:r>
          </a:p>
        </p:txBody>
      </p:sp>
      <p:pic>
        <p:nvPicPr>
          <p:cNvPr id="12" name="图片 11">
            <a:extLst>
              <a:ext uri="{FF2B5EF4-FFF2-40B4-BE49-F238E27FC236}">
                <a16:creationId xmlns:a16="http://schemas.microsoft.com/office/drawing/2014/main" id="{BB43B8AD-59FA-4767-BDA0-82D3BBDB586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82864" y="5136432"/>
            <a:ext cx="4074763" cy="1545105"/>
          </a:xfrm>
          <a:prstGeom prst="rect">
            <a:avLst/>
          </a:prstGeom>
        </p:spPr>
      </p:pic>
      <p:sp>
        <p:nvSpPr>
          <p:cNvPr id="13" name="文本框 12">
            <a:extLst>
              <a:ext uri="{FF2B5EF4-FFF2-40B4-BE49-F238E27FC236}">
                <a16:creationId xmlns:a16="http://schemas.microsoft.com/office/drawing/2014/main" id="{075F2E13-868C-4B29-BE4C-4FA15EB765E9}"/>
              </a:ext>
            </a:extLst>
          </p:cNvPr>
          <p:cNvSpPr txBox="1"/>
          <p:nvPr/>
        </p:nvSpPr>
        <p:spPr>
          <a:xfrm>
            <a:off x="1210468" y="4768040"/>
            <a:ext cx="1105175" cy="368392"/>
          </a:xfrm>
          <a:prstGeom prst="rect">
            <a:avLst/>
          </a:prstGeom>
          <a:solidFill>
            <a:srgbClr val="E1CCF0"/>
          </a:solidFill>
        </p:spPr>
        <p:txBody>
          <a:bodyPr wrap="none" rtlCol="0">
            <a:spAutoFit/>
          </a:bodyPr>
          <a:lstStyle/>
          <a:p>
            <a:r>
              <a:rPr lang="zh-CN" altLang="en-US" dirty="0">
                <a:latin typeface="Arial" panose="020B0604020202020204" pitchFamily="34" charset="0"/>
                <a:ea typeface="黑体" panose="02010609060101010101" pitchFamily="49" charset="-122"/>
                <a:cs typeface="Arial" panose="020B0604020202020204" pitchFamily="34" charset="0"/>
              </a:rPr>
              <a:t>行人检测</a:t>
            </a:r>
          </a:p>
        </p:txBody>
      </p:sp>
      <p:sp>
        <p:nvSpPr>
          <p:cNvPr id="14" name="文本框 13">
            <a:extLst>
              <a:ext uri="{FF2B5EF4-FFF2-40B4-BE49-F238E27FC236}">
                <a16:creationId xmlns:a16="http://schemas.microsoft.com/office/drawing/2014/main" id="{E0B866D8-2A90-4E74-9D38-9B68ADE49D8F}"/>
              </a:ext>
            </a:extLst>
          </p:cNvPr>
          <p:cNvSpPr txBox="1"/>
          <p:nvPr/>
        </p:nvSpPr>
        <p:spPr>
          <a:xfrm>
            <a:off x="5123814" y="1928424"/>
            <a:ext cx="1299987" cy="306993"/>
          </a:xfrm>
          <a:prstGeom prst="rect">
            <a:avLst/>
          </a:prstGeom>
          <a:noFill/>
        </p:spPr>
        <p:txBody>
          <a:bodyPr wrap="none" rtlCol="0">
            <a:spAutoFit/>
          </a:bodyPr>
          <a:lstStyle/>
          <a:p>
            <a:r>
              <a:rPr lang="en-US" altLang="zh-CN" sz="1397" dirty="0">
                <a:solidFill>
                  <a:srgbClr val="7030A0"/>
                </a:solidFill>
                <a:ea typeface="黑体" panose="02010609060101010101" pitchFamily="49" charset="-122"/>
                <a:cs typeface="Arial" panose="020B0604020202020204" pitchFamily="34" charset="0"/>
              </a:rPr>
              <a:t>WIDER FACE</a:t>
            </a:r>
            <a:endParaRPr lang="zh-CN" altLang="en-US" sz="1397" dirty="0">
              <a:solidFill>
                <a:srgbClr val="7030A0"/>
              </a:solidFill>
              <a:ea typeface="黑体" panose="02010609060101010101" pitchFamily="49" charset="-122"/>
              <a:cs typeface="Arial" panose="020B0604020202020204" pitchFamily="34" charset="0"/>
            </a:endParaRPr>
          </a:p>
        </p:txBody>
      </p:sp>
      <p:sp>
        <p:nvSpPr>
          <p:cNvPr id="15" name="文本框 14">
            <a:extLst>
              <a:ext uri="{FF2B5EF4-FFF2-40B4-BE49-F238E27FC236}">
                <a16:creationId xmlns:a16="http://schemas.microsoft.com/office/drawing/2014/main" id="{58D43F4E-96DC-4C37-9E2B-688F1BBC8FE9}"/>
              </a:ext>
            </a:extLst>
          </p:cNvPr>
          <p:cNvSpPr txBox="1"/>
          <p:nvPr/>
        </p:nvSpPr>
        <p:spPr>
          <a:xfrm>
            <a:off x="2588017" y="1978064"/>
            <a:ext cx="681460" cy="306545"/>
          </a:xfrm>
          <a:prstGeom prst="rect">
            <a:avLst/>
          </a:prstGeom>
          <a:noFill/>
        </p:spPr>
        <p:txBody>
          <a:bodyPr wrap="none" rtlCol="0">
            <a:spAutoFit/>
          </a:bodyPr>
          <a:lstStyle/>
          <a:p>
            <a:r>
              <a:rPr lang="en-US" altLang="zh-CN" sz="1397" dirty="0">
                <a:solidFill>
                  <a:srgbClr val="7030A0"/>
                </a:solidFill>
                <a:ea typeface="黑体" panose="02010609060101010101" pitchFamily="49" charset="-122"/>
                <a:cs typeface="Arial" panose="020B0604020202020204" pitchFamily="34" charset="0"/>
              </a:rPr>
              <a:t>FDDB</a:t>
            </a:r>
            <a:endParaRPr lang="zh-CN" altLang="en-US" sz="1397" dirty="0">
              <a:solidFill>
                <a:srgbClr val="7030A0"/>
              </a:solidFill>
              <a:ea typeface="黑体" panose="02010609060101010101" pitchFamily="49" charset="-122"/>
              <a:cs typeface="Arial" panose="020B0604020202020204" pitchFamily="34" charset="0"/>
            </a:endParaRPr>
          </a:p>
        </p:txBody>
      </p:sp>
      <p:sp>
        <p:nvSpPr>
          <p:cNvPr id="16" name="文本框 15">
            <a:extLst>
              <a:ext uri="{FF2B5EF4-FFF2-40B4-BE49-F238E27FC236}">
                <a16:creationId xmlns:a16="http://schemas.microsoft.com/office/drawing/2014/main" id="{91D0DF8E-9AA4-4AB3-9AAD-A738BCBC43B8}"/>
              </a:ext>
            </a:extLst>
          </p:cNvPr>
          <p:cNvSpPr txBox="1"/>
          <p:nvPr/>
        </p:nvSpPr>
        <p:spPr>
          <a:xfrm>
            <a:off x="8172379" y="2192365"/>
            <a:ext cx="681460" cy="306993"/>
          </a:xfrm>
          <a:prstGeom prst="rect">
            <a:avLst/>
          </a:prstGeom>
          <a:noFill/>
        </p:spPr>
        <p:txBody>
          <a:bodyPr wrap="none" rtlCol="0">
            <a:spAutoFit/>
          </a:bodyPr>
          <a:lstStyle/>
          <a:p>
            <a:r>
              <a:rPr lang="en-US" altLang="zh-CN" sz="1397" dirty="0">
                <a:solidFill>
                  <a:srgbClr val="7030A0"/>
                </a:solidFill>
                <a:ea typeface="黑体" panose="02010609060101010101" pitchFamily="49" charset="-122"/>
                <a:cs typeface="Arial" panose="020B0604020202020204" pitchFamily="34" charset="0"/>
              </a:rPr>
              <a:t>UFDD</a:t>
            </a:r>
            <a:endParaRPr lang="zh-CN" altLang="en-US" sz="1397" dirty="0">
              <a:solidFill>
                <a:srgbClr val="7030A0"/>
              </a:solidFill>
              <a:ea typeface="黑体" panose="02010609060101010101" pitchFamily="49" charset="-122"/>
              <a:cs typeface="Arial" panose="020B0604020202020204" pitchFamily="34" charset="0"/>
            </a:endParaRPr>
          </a:p>
        </p:txBody>
      </p:sp>
      <p:sp>
        <p:nvSpPr>
          <p:cNvPr id="17" name="文本框 16">
            <a:extLst>
              <a:ext uri="{FF2B5EF4-FFF2-40B4-BE49-F238E27FC236}">
                <a16:creationId xmlns:a16="http://schemas.microsoft.com/office/drawing/2014/main" id="{979A8E6F-8A21-470C-A36E-A6890E5E9216}"/>
              </a:ext>
            </a:extLst>
          </p:cNvPr>
          <p:cNvSpPr txBox="1"/>
          <p:nvPr/>
        </p:nvSpPr>
        <p:spPr>
          <a:xfrm>
            <a:off x="2361489" y="4829439"/>
            <a:ext cx="828562" cy="306545"/>
          </a:xfrm>
          <a:prstGeom prst="rect">
            <a:avLst/>
          </a:prstGeom>
          <a:noFill/>
        </p:spPr>
        <p:txBody>
          <a:bodyPr wrap="none" rtlCol="0">
            <a:spAutoFit/>
          </a:bodyPr>
          <a:lstStyle/>
          <a:p>
            <a:r>
              <a:rPr lang="en-US" altLang="zh-CN" sz="1397" dirty="0">
                <a:solidFill>
                  <a:srgbClr val="7030A0"/>
                </a:solidFill>
                <a:ea typeface="黑体" panose="02010609060101010101" pitchFamily="49" charset="-122"/>
                <a:cs typeface="Arial" panose="020B0604020202020204" pitchFamily="34" charset="0"/>
              </a:rPr>
              <a:t>Caltech</a:t>
            </a:r>
            <a:endParaRPr lang="zh-CN" altLang="en-US" sz="1397" dirty="0">
              <a:solidFill>
                <a:srgbClr val="7030A0"/>
              </a:solidFill>
              <a:ea typeface="黑体" panose="02010609060101010101" pitchFamily="49" charset="-122"/>
              <a:cs typeface="Arial" panose="020B0604020202020204" pitchFamily="34" charset="0"/>
            </a:endParaRPr>
          </a:p>
        </p:txBody>
      </p:sp>
      <p:sp>
        <p:nvSpPr>
          <p:cNvPr id="18" name="文本框 17">
            <a:extLst>
              <a:ext uri="{FF2B5EF4-FFF2-40B4-BE49-F238E27FC236}">
                <a16:creationId xmlns:a16="http://schemas.microsoft.com/office/drawing/2014/main" id="{888CB7CA-2F04-4856-A15A-DD58418BEB9F}"/>
              </a:ext>
            </a:extLst>
          </p:cNvPr>
          <p:cNvSpPr txBox="1"/>
          <p:nvPr/>
        </p:nvSpPr>
        <p:spPr>
          <a:xfrm>
            <a:off x="7081248" y="4829439"/>
            <a:ext cx="721433" cy="306993"/>
          </a:xfrm>
          <a:prstGeom prst="rect">
            <a:avLst/>
          </a:prstGeom>
          <a:noFill/>
        </p:spPr>
        <p:txBody>
          <a:bodyPr wrap="none" rtlCol="0">
            <a:spAutoFit/>
          </a:bodyPr>
          <a:lstStyle/>
          <a:p>
            <a:r>
              <a:rPr lang="en-US" altLang="zh-CN" sz="1397" dirty="0">
                <a:solidFill>
                  <a:srgbClr val="7030A0"/>
                </a:solidFill>
                <a:ea typeface="黑体" panose="02010609060101010101" pitchFamily="49" charset="-122"/>
                <a:cs typeface="Arial" panose="020B0604020202020204" pitchFamily="34" charset="0"/>
              </a:rPr>
              <a:t>COCO</a:t>
            </a:r>
            <a:endParaRPr lang="zh-CN" altLang="en-US" sz="1397" dirty="0">
              <a:solidFill>
                <a:srgbClr val="7030A0"/>
              </a:solidFill>
              <a:ea typeface="黑体" panose="02010609060101010101" pitchFamily="49" charset="-122"/>
              <a:cs typeface="Arial" panose="020B0604020202020204" pitchFamily="34" charset="0"/>
            </a:endParaRPr>
          </a:p>
        </p:txBody>
      </p:sp>
      <p:sp>
        <p:nvSpPr>
          <p:cNvPr id="19" name="灯片编号占位符 3">
            <a:extLst>
              <a:ext uri="{FF2B5EF4-FFF2-40B4-BE49-F238E27FC236}">
                <a16:creationId xmlns:a16="http://schemas.microsoft.com/office/drawing/2014/main" id="{E37F2502-69BA-4609-AB33-C9528965E58C}"/>
              </a:ext>
            </a:extLst>
          </p:cNvPr>
          <p:cNvSpPr>
            <a:spLocks noGrp="1"/>
          </p:cNvSpPr>
          <p:nvPr>
            <p:ph type="sldNum" sz="quarter" idx="11"/>
          </p:nvPr>
        </p:nvSpPr>
        <p:spPr>
          <a:xfrm>
            <a:off x="8715959" y="6577487"/>
            <a:ext cx="2772198" cy="261270"/>
          </a:xfrm>
        </p:spPr>
        <p:txBody>
          <a:bodyPr/>
          <a:lstStyle/>
          <a:p>
            <a:pPr>
              <a:defRPr/>
            </a:pPr>
            <a:fld id="{F0DCA781-2C6F-4150-84D4-E012765ECB09}" type="slidenum">
              <a:rPr lang="en-US" altLang="zh-CN" smtClean="0"/>
              <a:pPr>
                <a:defRPr/>
              </a:pPr>
              <a:t>29</a:t>
            </a:fld>
            <a:endParaRPr lang="en-US" altLang="zh-CN" dirty="0"/>
          </a:p>
        </p:txBody>
      </p:sp>
    </p:spTree>
    <p:extLst>
      <p:ext uri="{BB962C8B-B14F-4D97-AF65-F5344CB8AC3E}">
        <p14:creationId xmlns:p14="http://schemas.microsoft.com/office/powerpoint/2010/main" val="13784902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51B56DB-18E9-4A19-B106-DABA746B6E73}"/>
              </a:ext>
            </a:extLst>
          </p:cNvPr>
          <p:cNvSpPr>
            <a:spLocks noGrp="1"/>
          </p:cNvSpPr>
          <p:nvPr>
            <p:ph type="title"/>
          </p:nvPr>
        </p:nvSpPr>
        <p:spPr/>
        <p:txBody>
          <a:bodyPr/>
          <a:lstStyle/>
          <a:p>
            <a:r>
              <a:rPr lang="zh-CN" altLang="en-US" dirty="0"/>
              <a:t>部件层面自适应</a:t>
            </a:r>
            <a:r>
              <a:rPr lang="en-US" altLang="zh-CN" sz="2900" dirty="0">
                <a:solidFill>
                  <a:srgbClr val="0000CC"/>
                </a:solidFill>
              </a:rPr>
              <a:t>-</a:t>
            </a:r>
            <a:r>
              <a:rPr lang="zh-CN" altLang="en-US" sz="2900" dirty="0">
                <a:solidFill>
                  <a:srgbClr val="0000CC"/>
                </a:solidFill>
                <a:effectLst/>
              </a:rPr>
              <a:t>层级注意力感知网络</a:t>
            </a:r>
            <a:endParaRPr lang="zh-CN" altLang="en-US" sz="2900" dirty="0">
              <a:solidFill>
                <a:srgbClr val="0000CC"/>
              </a:solidFill>
            </a:endParaRPr>
          </a:p>
        </p:txBody>
      </p:sp>
      <p:sp>
        <p:nvSpPr>
          <p:cNvPr id="3" name="内容占位符 2">
            <a:extLst>
              <a:ext uri="{FF2B5EF4-FFF2-40B4-BE49-F238E27FC236}">
                <a16:creationId xmlns:a16="http://schemas.microsoft.com/office/drawing/2014/main" id="{CEB66367-AE02-4DB6-8CEC-42CB2F4AF1FA}"/>
              </a:ext>
            </a:extLst>
          </p:cNvPr>
          <p:cNvSpPr>
            <a:spLocks noGrp="1"/>
          </p:cNvSpPr>
          <p:nvPr>
            <p:ph idx="1"/>
          </p:nvPr>
        </p:nvSpPr>
        <p:spPr/>
        <p:txBody>
          <a:bodyPr/>
          <a:lstStyle/>
          <a:p>
            <a:r>
              <a:rPr lang="zh-CN" altLang="en-US" dirty="0"/>
              <a:t>小结</a:t>
            </a:r>
            <a:endParaRPr lang="en-US" altLang="zh-CN" dirty="0"/>
          </a:p>
          <a:p>
            <a:pPr lvl="1"/>
            <a:r>
              <a:rPr lang="zh-CN" altLang="en-US" dirty="0"/>
              <a:t>局部注意力能提取出更具表达能力的局部特征</a:t>
            </a:r>
            <a:endParaRPr lang="en-US" altLang="zh-CN" dirty="0"/>
          </a:p>
          <a:p>
            <a:pPr lvl="1"/>
            <a:r>
              <a:rPr lang="zh-CN" altLang="en-US" dirty="0"/>
              <a:t>全部注意力能够发掘更有助于检测的特征</a:t>
            </a:r>
            <a:endParaRPr lang="en-US" altLang="zh-CN" dirty="0"/>
          </a:p>
          <a:p>
            <a:pPr lvl="1"/>
            <a:r>
              <a:rPr lang="zh-CN" altLang="en-US" dirty="0"/>
              <a:t>层次化注意力能够有效处理各种内外因素引起的复杂形变</a:t>
            </a:r>
            <a:endParaRPr lang="en-US" altLang="zh-CN" dirty="0"/>
          </a:p>
        </p:txBody>
      </p:sp>
      <p:pic>
        <p:nvPicPr>
          <p:cNvPr id="6" name="图片 5">
            <a:extLst>
              <a:ext uri="{FF2B5EF4-FFF2-40B4-BE49-F238E27FC236}">
                <a16:creationId xmlns:a16="http://schemas.microsoft.com/office/drawing/2014/main" id="{DAB85982-59B7-46A1-B418-826AA51D05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5459" y="3420269"/>
            <a:ext cx="4678139" cy="2793888"/>
          </a:xfrm>
          <a:prstGeom prst="rect">
            <a:avLst/>
          </a:prstGeom>
        </p:spPr>
      </p:pic>
      <p:pic>
        <p:nvPicPr>
          <p:cNvPr id="7" name="图片 6">
            <a:extLst>
              <a:ext uri="{FF2B5EF4-FFF2-40B4-BE49-F238E27FC236}">
                <a16:creationId xmlns:a16="http://schemas.microsoft.com/office/drawing/2014/main" id="{A8490FC6-8667-42D4-8B41-172E4DADEE18}"/>
              </a:ext>
            </a:extLst>
          </p:cNvPr>
          <p:cNvPicPr>
            <a:picLocks noChangeAspect="1"/>
          </p:cNvPicPr>
          <p:nvPr/>
        </p:nvPicPr>
        <p:blipFill rotWithShape="1">
          <a:blip r:embed="rId3"/>
          <a:srcRect b="28880"/>
          <a:stretch/>
        </p:blipFill>
        <p:spPr>
          <a:xfrm>
            <a:off x="5408341" y="3399380"/>
            <a:ext cx="6072460" cy="2834151"/>
          </a:xfrm>
          <a:prstGeom prst="rect">
            <a:avLst/>
          </a:prstGeom>
        </p:spPr>
      </p:pic>
      <p:sp>
        <p:nvSpPr>
          <p:cNvPr id="8" name="灯片编号占位符 3">
            <a:extLst>
              <a:ext uri="{FF2B5EF4-FFF2-40B4-BE49-F238E27FC236}">
                <a16:creationId xmlns:a16="http://schemas.microsoft.com/office/drawing/2014/main" id="{5E8BB637-9C9D-4A8E-B33A-18F9EF97F1E6}"/>
              </a:ext>
            </a:extLst>
          </p:cNvPr>
          <p:cNvSpPr>
            <a:spLocks noGrp="1"/>
          </p:cNvSpPr>
          <p:nvPr>
            <p:ph type="sldNum" sz="quarter" idx="11"/>
          </p:nvPr>
        </p:nvSpPr>
        <p:spPr>
          <a:xfrm>
            <a:off x="8715959" y="6577487"/>
            <a:ext cx="2772198" cy="261270"/>
          </a:xfrm>
        </p:spPr>
        <p:txBody>
          <a:bodyPr/>
          <a:lstStyle/>
          <a:p>
            <a:pPr>
              <a:defRPr/>
            </a:pPr>
            <a:fld id="{F0DCA781-2C6F-4150-84D4-E012765ECB09}" type="slidenum">
              <a:rPr lang="en-US" altLang="zh-CN" smtClean="0"/>
              <a:pPr>
                <a:defRPr/>
              </a:pPr>
              <a:t>30</a:t>
            </a:fld>
            <a:endParaRPr lang="en-US" altLang="zh-CN" dirty="0"/>
          </a:p>
        </p:txBody>
      </p:sp>
    </p:spTree>
    <p:extLst>
      <p:ext uri="{BB962C8B-B14F-4D97-AF65-F5344CB8AC3E}">
        <p14:creationId xmlns:p14="http://schemas.microsoft.com/office/powerpoint/2010/main" val="35120095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部件层面自适应</a:t>
            </a:r>
            <a:r>
              <a:rPr lang="en-US" altLang="zh-CN" sz="2900" dirty="0">
                <a:solidFill>
                  <a:srgbClr val="0000CC"/>
                </a:solidFill>
                <a:effectLst/>
              </a:rPr>
              <a:t>-</a:t>
            </a:r>
            <a:r>
              <a:rPr lang="zh-CN" altLang="en-US" sz="2900" dirty="0">
                <a:solidFill>
                  <a:srgbClr val="0000CC"/>
                </a:solidFill>
                <a:effectLst/>
              </a:rPr>
              <a:t>空间注意力引导的属性编辑</a:t>
            </a:r>
            <a:endParaRPr lang="zh-CN" altLang="en-US" sz="2900" dirty="0">
              <a:effectLst/>
            </a:endParaRPr>
          </a:p>
        </p:txBody>
      </p:sp>
      <p:sp>
        <p:nvSpPr>
          <p:cNvPr id="3" name="内容占位符 2"/>
          <p:cNvSpPr>
            <a:spLocks noGrp="1"/>
          </p:cNvSpPr>
          <p:nvPr>
            <p:ph idx="1"/>
          </p:nvPr>
        </p:nvSpPr>
        <p:spPr>
          <a:xfrm>
            <a:off x="518160" y="1344356"/>
            <a:ext cx="11362690" cy="5183444"/>
          </a:xfrm>
        </p:spPr>
        <p:txBody>
          <a:bodyPr/>
          <a:lstStyle/>
          <a:p>
            <a:r>
              <a:rPr lang="zh-CN" altLang="en-US" dirty="0"/>
              <a:t>目标：将人脸修改为指定的属性</a:t>
            </a:r>
            <a:endParaRPr lang="en-US" altLang="zh-CN" dirty="0"/>
          </a:p>
          <a:p>
            <a:r>
              <a:rPr lang="zh-CN" altLang="en-US" dirty="0"/>
              <a:t>应用：动画、艺术、娱乐、识别等</a:t>
            </a:r>
            <a:endParaRPr lang="en-US" altLang="zh-CN" dirty="0"/>
          </a:p>
          <a:p>
            <a:endParaRPr lang="zh-CN" altLang="en-US" dirty="0"/>
          </a:p>
        </p:txBody>
      </p:sp>
      <p:sp>
        <p:nvSpPr>
          <p:cNvPr id="4" name="灯片编号占位符 3"/>
          <p:cNvSpPr>
            <a:spLocks noGrp="1"/>
          </p:cNvSpPr>
          <p:nvPr>
            <p:ph type="sldNum" sz="quarter" idx="11"/>
          </p:nvPr>
        </p:nvSpPr>
        <p:spPr/>
        <p:txBody>
          <a:bodyPr/>
          <a:lstStyle/>
          <a:p>
            <a:pPr>
              <a:defRPr/>
            </a:pPr>
            <a:fld id="{F0DCA781-2C6F-4150-84D4-E012765ECB09}" type="slidenum">
              <a:rPr lang="en-US" altLang="zh-CN" smtClean="0"/>
              <a:pPr>
                <a:defRPr/>
              </a:pPr>
              <a:t>31</a:t>
            </a:fld>
            <a:endParaRPr lang="en-US" altLang="zh-CN" dirty="0"/>
          </a:p>
        </p:txBody>
      </p:sp>
      <p:pic>
        <p:nvPicPr>
          <p:cNvPr id="6" name="图片 5">
            <a:extLst>
              <a:ext uri="{FF2B5EF4-FFF2-40B4-BE49-F238E27FC236}">
                <a16:creationId xmlns:a16="http://schemas.microsoft.com/office/drawing/2014/main" id="{D744EAD0-01BD-4C27-B380-2FF56EA27A62}"/>
              </a:ext>
            </a:extLst>
          </p:cNvPr>
          <p:cNvPicPr>
            <a:picLocks noChangeAspect="1"/>
          </p:cNvPicPr>
          <p:nvPr/>
        </p:nvPicPr>
        <p:blipFill>
          <a:blip r:embed="rId2"/>
          <a:stretch>
            <a:fillRect/>
          </a:stretch>
        </p:blipFill>
        <p:spPr>
          <a:xfrm>
            <a:off x="901700" y="2551906"/>
            <a:ext cx="7340600" cy="4233158"/>
          </a:xfrm>
          <a:prstGeom prst="rect">
            <a:avLst/>
          </a:prstGeom>
        </p:spPr>
      </p:pic>
    </p:spTree>
    <p:extLst>
      <p:ext uri="{BB962C8B-B14F-4D97-AF65-F5344CB8AC3E}">
        <p14:creationId xmlns:p14="http://schemas.microsoft.com/office/powerpoint/2010/main" val="36946140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内容占位符 2"/>
          <p:cNvSpPr txBox="1">
            <a:spLocks/>
          </p:cNvSpPr>
          <p:nvPr/>
        </p:nvSpPr>
        <p:spPr bwMode="auto">
          <a:xfrm>
            <a:off x="5796363" y="1399920"/>
            <a:ext cx="5345773" cy="1621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19814" tIns="59907" rIns="119814" bIns="59907" numCol="1" anchor="t" anchorCtr="0" compatLnSpc="1">
            <a:prstTxWarp prst="textNoShape">
              <a:avLst/>
            </a:prstTxWarp>
          </a:bodyPr>
          <a:lstStyle>
            <a:lvl1pPr marL="449302" indent="-449302" algn="l" rtl="0" eaLnBrk="1" fontAlgn="base" hangingPunct="1">
              <a:spcBef>
                <a:spcPct val="10000"/>
              </a:spcBef>
              <a:spcAft>
                <a:spcPct val="0"/>
              </a:spcAft>
              <a:buClr>
                <a:schemeClr val="bg2"/>
              </a:buClr>
              <a:buSzPct val="75000"/>
              <a:buFont typeface="Wingdings" pitchFamily="2" charset="2"/>
              <a:buChar char="n"/>
              <a:defRPr sz="2800" baseline="0">
                <a:solidFill>
                  <a:schemeClr val="tx1"/>
                </a:solidFill>
                <a:latin typeface="Segoe UI Light" pitchFamily="34" charset="0"/>
                <a:ea typeface="微软雅黑" pitchFamily="34" charset="-122"/>
                <a:cs typeface="+mn-cs"/>
              </a:defRPr>
            </a:lvl1pPr>
            <a:lvl2pPr marL="973487" indent="-374418" algn="l" rtl="0" eaLnBrk="1" fontAlgn="base" hangingPunct="1">
              <a:spcBef>
                <a:spcPct val="10000"/>
              </a:spcBef>
              <a:spcAft>
                <a:spcPct val="0"/>
              </a:spcAft>
              <a:buClr>
                <a:schemeClr val="accent2"/>
              </a:buClr>
              <a:buSzPct val="80000"/>
              <a:buFont typeface="Wingdings" pitchFamily="2" charset="2"/>
              <a:buChar char="¨"/>
              <a:defRPr sz="2400" baseline="0">
                <a:solidFill>
                  <a:schemeClr val="tx1"/>
                </a:solidFill>
                <a:latin typeface="Segoe UI Light" pitchFamily="34" charset="0"/>
                <a:ea typeface="微软雅黑" pitchFamily="34" charset="-122"/>
              </a:defRPr>
            </a:lvl2pPr>
            <a:lvl3pPr marL="1497673" indent="-299535" algn="l" rtl="0" eaLnBrk="1" fontAlgn="base" hangingPunct="1">
              <a:spcBef>
                <a:spcPct val="10000"/>
              </a:spcBef>
              <a:spcAft>
                <a:spcPct val="0"/>
              </a:spcAft>
              <a:buClr>
                <a:schemeClr val="bg2"/>
              </a:buClr>
              <a:buSzPct val="65000"/>
              <a:buFont typeface="Wingdings" pitchFamily="2" charset="2"/>
              <a:buChar char="n"/>
              <a:defRPr sz="2000" baseline="0">
                <a:solidFill>
                  <a:schemeClr val="tx1"/>
                </a:solidFill>
                <a:latin typeface="Segoe UI Light" pitchFamily="34" charset="0"/>
                <a:ea typeface="微软雅黑" pitchFamily="34" charset="-122"/>
              </a:defRPr>
            </a:lvl3pPr>
            <a:lvl4pPr marL="2096742" indent="-299535" algn="l" rtl="0" eaLnBrk="1" fontAlgn="base" hangingPunct="1">
              <a:spcBef>
                <a:spcPct val="10000"/>
              </a:spcBef>
              <a:spcAft>
                <a:spcPct val="0"/>
              </a:spcAft>
              <a:buClr>
                <a:schemeClr val="accent2"/>
              </a:buClr>
              <a:buSzPct val="70000"/>
              <a:buFont typeface="Wingdings" pitchFamily="2" charset="2"/>
              <a:buChar char="¨"/>
              <a:defRPr sz="1800" baseline="0">
                <a:solidFill>
                  <a:schemeClr val="tx1"/>
                </a:solidFill>
                <a:latin typeface="Segoe UI Light" pitchFamily="34" charset="0"/>
                <a:ea typeface="微软雅黑" pitchFamily="34" charset="-122"/>
              </a:defRPr>
            </a:lvl4pPr>
            <a:lvl5pPr marL="2695811" indent="-299535" algn="l" rtl="0" eaLnBrk="1" fontAlgn="base" hangingPunct="1">
              <a:spcBef>
                <a:spcPct val="10000"/>
              </a:spcBef>
              <a:spcAft>
                <a:spcPct val="0"/>
              </a:spcAft>
              <a:buClr>
                <a:schemeClr val="bg2"/>
              </a:buClr>
              <a:buFont typeface="Wingdings" pitchFamily="2" charset="2"/>
              <a:buChar char="§"/>
              <a:defRPr sz="1800" baseline="0">
                <a:solidFill>
                  <a:schemeClr val="tx1"/>
                </a:solidFill>
                <a:latin typeface="Segoe UI Light" pitchFamily="34" charset="0"/>
                <a:ea typeface="微软雅黑" pitchFamily="34" charset="-122"/>
              </a:defRPr>
            </a:lvl5pPr>
            <a:lvl6pPr marL="3294880"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6pPr>
            <a:lvl7pPr marL="3893950"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7pPr>
            <a:lvl8pPr marL="4493019"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8pPr>
            <a:lvl9pPr marL="5092088"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9pPr>
          </a:lstStyle>
          <a:p>
            <a:pPr lvl="1"/>
            <a:endParaRPr lang="en-US" altLang="zh-CN" b="0" kern="0" dirty="0"/>
          </a:p>
          <a:p>
            <a:pPr lvl="1"/>
            <a:r>
              <a:rPr lang="en-US" altLang="zh-CN" b="0" kern="0" dirty="0" err="1"/>
              <a:t>Facelet</a:t>
            </a:r>
            <a:r>
              <a:rPr lang="en-US" altLang="zh-CN" b="0" kern="0" dirty="0"/>
              <a:t>-Bank [Chen CVPR’18]</a:t>
            </a:r>
          </a:p>
          <a:p>
            <a:pPr lvl="1"/>
            <a:r>
              <a:rPr lang="en-US" altLang="zh-CN" b="0" kern="0" dirty="0"/>
              <a:t>SCD [Chen CVPR’19]</a:t>
            </a:r>
          </a:p>
        </p:txBody>
      </p:sp>
      <p:sp>
        <p:nvSpPr>
          <p:cNvPr id="2" name="标题 1"/>
          <p:cNvSpPr>
            <a:spLocks noGrp="1"/>
          </p:cNvSpPr>
          <p:nvPr>
            <p:ph type="title"/>
          </p:nvPr>
        </p:nvSpPr>
        <p:spPr/>
        <p:txBody>
          <a:bodyPr/>
          <a:lstStyle/>
          <a:p>
            <a:r>
              <a:rPr lang="zh-CN" altLang="en-US" dirty="0"/>
              <a:t>相关工作</a:t>
            </a:r>
          </a:p>
        </p:txBody>
      </p:sp>
      <p:sp>
        <p:nvSpPr>
          <p:cNvPr id="3" name="内容占位符 2"/>
          <p:cNvSpPr>
            <a:spLocks noGrp="1"/>
          </p:cNvSpPr>
          <p:nvPr>
            <p:ph idx="1"/>
          </p:nvPr>
        </p:nvSpPr>
        <p:spPr>
          <a:xfrm>
            <a:off x="450590" y="1399920"/>
            <a:ext cx="5345773" cy="1621320"/>
          </a:xfrm>
        </p:spPr>
        <p:txBody>
          <a:bodyPr/>
          <a:lstStyle/>
          <a:p>
            <a:r>
              <a:rPr lang="zh-CN" altLang="en-US" dirty="0"/>
              <a:t>非</a:t>
            </a:r>
            <a:r>
              <a:rPr lang="en-US" altLang="zh-CN" dirty="0"/>
              <a:t>GAN</a:t>
            </a:r>
            <a:r>
              <a:rPr lang="zh-CN" altLang="en-US" dirty="0"/>
              <a:t>的方法</a:t>
            </a:r>
            <a:endParaRPr lang="en-US" altLang="zh-CN" dirty="0"/>
          </a:p>
          <a:p>
            <a:pPr lvl="1"/>
            <a:r>
              <a:rPr lang="en-US" altLang="zh-CN" dirty="0"/>
              <a:t>CNAI [Li ArXiv’16]</a:t>
            </a:r>
          </a:p>
          <a:p>
            <a:pPr lvl="1"/>
            <a:r>
              <a:rPr lang="en-US" altLang="zh-CN" dirty="0"/>
              <a:t>DFI [Upchurch CVPR’17]</a:t>
            </a:r>
          </a:p>
        </p:txBody>
      </p:sp>
      <p:sp>
        <p:nvSpPr>
          <p:cNvPr id="4" name="灯片编号占位符 3"/>
          <p:cNvSpPr>
            <a:spLocks noGrp="1"/>
          </p:cNvSpPr>
          <p:nvPr>
            <p:ph type="sldNum" sz="quarter" idx="11"/>
          </p:nvPr>
        </p:nvSpPr>
        <p:spPr/>
        <p:txBody>
          <a:bodyPr/>
          <a:lstStyle/>
          <a:p>
            <a:pPr>
              <a:defRPr/>
            </a:pPr>
            <a:fld id="{F0DCA781-2C6F-4150-84D4-E012765ECB09}" type="slidenum">
              <a:rPr lang="en-US" altLang="zh-CN" smtClean="0"/>
              <a:pPr>
                <a:defRPr/>
              </a:pPr>
              <a:t>32</a:t>
            </a:fld>
            <a:endParaRPr lang="en-US" altLang="zh-CN" dirty="0"/>
          </a:p>
        </p:txBody>
      </p:sp>
      <p:sp>
        <p:nvSpPr>
          <p:cNvPr id="7" name="内容占位符 2"/>
          <p:cNvSpPr txBox="1">
            <a:spLocks/>
          </p:cNvSpPr>
          <p:nvPr/>
        </p:nvSpPr>
        <p:spPr bwMode="auto">
          <a:xfrm>
            <a:off x="516203" y="3021240"/>
            <a:ext cx="5345773" cy="3525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19814" tIns="59907" rIns="119814" bIns="59907" numCol="1" anchor="t" anchorCtr="0" compatLnSpc="1">
            <a:prstTxWarp prst="textNoShape">
              <a:avLst/>
            </a:prstTxWarp>
          </a:bodyPr>
          <a:lstStyle>
            <a:lvl1pPr marL="449302" indent="-449302" algn="l" rtl="0" eaLnBrk="1" fontAlgn="base" hangingPunct="1">
              <a:spcBef>
                <a:spcPct val="10000"/>
              </a:spcBef>
              <a:spcAft>
                <a:spcPct val="0"/>
              </a:spcAft>
              <a:buClr>
                <a:schemeClr val="bg2"/>
              </a:buClr>
              <a:buSzPct val="75000"/>
              <a:buFont typeface="Wingdings" pitchFamily="2" charset="2"/>
              <a:buChar char="n"/>
              <a:defRPr sz="2800" baseline="0">
                <a:solidFill>
                  <a:schemeClr val="tx1"/>
                </a:solidFill>
                <a:latin typeface="Segoe UI Light" pitchFamily="34" charset="0"/>
                <a:ea typeface="微软雅黑" pitchFamily="34" charset="-122"/>
                <a:cs typeface="+mn-cs"/>
              </a:defRPr>
            </a:lvl1pPr>
            <a:lvl2pPr marL="973487" indent="-374418" algn="l" rtl="0" eaLnBrk="1" fontAlgn="base" hangingPunct="1">
              <a:spcBef>
                <a:spcPct val="10000"/>
              </a:spcBef>
              <a:spcAft>
                <a:spcPct val="0"/>
              </a:spcAft>
              <a:buClr>
                <a:schemeClr val="accent2"/>
              </a:buClr>
              <a:buSzPct val="80000"/>
              <a:buFont typeface="Wingdings" pitchFamily="2" charset="2"/>
              <a:buChar char="¨"/>
              <a:defRPr sz="2400" baseline="0">
                <a:solidFill>
                  <a:schemeClr val="tx1"/>
                </a:solidFill>
                <a:latin typeface="Segoe UI Light" pitchFamily="34" charset="0"/>
                <a:ea typeface="微软雅黑" pitchFamily="34" charset="-122"/>
              </a:defRPr>
            </a:lvl2pPr>
            <a:lvl3pPr marL="1497673" indent="-299535" algn="l" rtl="0" eaLnBrk="1" fontAlgn="base" hangingPunct="1">
              <a:spcBef>
                <a:spcPct val="10000"/>
              </a:spcBef>
              <a:spcAft>
                <a:spcPct val="0"/>
              </a:spcAft>
              <a:buClr>
                <a:schemeClr val="bg2"/>
              </a:buClr>
              <a:buSzPct val="65000"/>
              <a:buFont typeface="Wingdings" pitchFamily="2" charset="2"/>
              <a:buChar char="n"/>
              <a:defRPr sz="2000" baseline="0">
                <a:solidFill>
                  <a:schemeClr val="tx1"/>
                </a:solidFill>
                <a:latin typeface="Segoe UI Light" pitchFamily="34" charset="0"/>
                <a:ea typeface="微软雅黑" pitchFamily="34" charset="-122"/>
              </a:defRPr>
            </a:lvl3pPr>
            <a:lvl4pPr marL="2096742" indent="-299535" algn="l" rtl="0" eaLnBrk="1" fontAlgn="base" hangingPunct="1">
              <a:spcBef>
                <a:spcPct val="10000"/>
              </a:spcBef>
              <a:spcAft>
                <a:spcPct val="0"/>
              </a:spcAft>
              <a:buClr>
                <a:schemeClr val="accent2"/>
              </a:buClr>
              <a:buSzPct val="70000"/>
              <a:buFont typeface="Wingdings" pitchFamily="2" charset="2"/>
              <a:buChar char="¨"/>
              <a:defRPr sz="1800" baseline="0">
                <a:solidFill>
                  <a:schemeClr val="tx1"/>
                </a:solidFill>
                <a:latin typeface="Segoe UI Light" pitchFamily="34" charset="0"/>
                <a:ea typeface="微软雅黑" pitchFamily="34" charset="-122"/>
              </a:defRPr>
            </a:lvl4pPr>
            <a:lvl5pPr marL="2695811" indent="-299535" algn="l" rtl="0" eaLnBrk="1" fontAlgn="base" hangingPunct="1">
              <a:spcBef>
                <a:spcPct val="10000"/>
              </a:spcBef>
              <a:spcAft>
                <a:spcPct val="0"/>
              </a:spcAft>
              <a:buClr>
                <a:schemeClr val="bg2"/>
              </a:buClr>
              <a:buFont typeface="Wingdings" pitchFamily="2" charset="2"/>
              <a:buChar char="§"/>
              <a:defRPr sz="1800" baseline="0">
                <a:solidFill>
                  <a:schemeClr val="tx1"/>
                </a:solidFill>
                <a:latin typeface="Segoe UI Light" pitchFamily="34" charset="0"/>
                <a:ea typeface="微软雅黑" pitchFamily="34" charset="-122"/>
              </a:defRPr>
            </a:lvl5pPr>
            <a:lvl6pPr marL="3294880"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6pPr>
            <a:lvl7pPr marL="3893950"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7pPr>
            <a:lvl8pPr marL="4493019"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8pPr>
            <a:lvl9pPr marL="5092088"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9pPr>
          </a:lstStyle>
          <a:p>
            <a:r>
              <a:rPr lang="en-US" altLang="zh-CN" b="0" kern="0" dirty="0"/>
              <a:t>GAN</a:t>
            </a:r>
            <a:r>
              <a:rPr lang="zh-CN" altLang="en-US" b="0" kern="0" dirty="0"/>
              <a:t>的方法</a:t>
            </a:r>
            <a:endParaRPr lang="en-US" altLang="zh-CN" b="0" kern="0" dirty="0"/>
          </a:p>
          <a:p>
            <a:pPr lvl="1"/>
            <a:r>
              <a:rPr lang="en-US" altLang="zh-CN" b="0" kern="0" dirty="0" err="1"/>
              <a:t>IcGAN</a:t>
            </a:r>
            <a:r>
              <a:rPr lang="en-US" altLang="zh-CN" b="0" kern="0" dirty="0"/>
              <a:t> [</a:t>
            </a:r>
            <a:r>
              <a:rPr lang="en-US" altLang="zh-CN" b="0" kern="0" dirty="0" err="1"/>
              <a:t>Perarnau</a:t>
            </a:r>
            <a:r>
              <a:rPr lang="en-US" altLang="zh-CN" b="0" kern="0" dirty="0"/>
              <a:t> NeuraIPSW’16]</a:t>
            </a:r>
          </a:p>
          <a:p>
            <a:pPr lvl="1"/>
            <a:r>
              <a:rPr lang="en-US" altLang="zh-CN" b="0" kern="0" dirty="0"/>
              <a:t>DIAT [Li ArXiv’16]</a:t>
            </a:r>
          </a:p>
          <a:p>
            <a:pPr lvl="1"/>
            <a:r>
              <a:rPr lang="en-US" altLang="zh-CN" b="0" kern="0" dirty="0"/>
              <a:t>VAE/GAN [Larsen ICML’16]</a:t>
            </a:r>
          </a:p>
          <a:p>
            <a:pPr lvl="1"/>
            <a:r>
              <a:rPr lang="en-US" altLang="zh-CN" b="0" kern="0" dirty="0" err="1"/>
              <a:t>GeneGAN</a:t>
            </a:r>
            <a:r>
              <a:rPr lang="en-US" altLang="zh-CN" b="0" kern="0" dirty="0"/>
              <a:t> [Zhou BMVC’17]</a:t>
            </a:r>
          </a:p>
          <a:p>
            <a:pPr lvl="1"/>
            <a:r>
              <a:rPr lang="en-US" altLang="zh-CN" b="0" kern="0" dirty="0" err="1"/>
              <a:t>FadderNetwork</a:t>
            </a:r>
            <a:r>
              <a:rPr lang="en-US" altLang="zh-CN" b="0" kern="0" dirty="0"/>
              <a:t> [</a:t>
            </a:r>
            <a:r>
              <a:rPr lang="en-US" altLang="zh-CN" b="0" kern="0" dirty="0" err="1"/>
              <a:t>Lample</a:t>
            </a:r>
            <a:r>
              <a:rPr lang="en-US" altLang="zh-CN" b="0" kern="0" dirty="0"/>
              <a:t> NIPS’17]</a:t>
            </a:r>
          </a:p>
          <a:p>
            <a:pPr lvl="1"/>
            <a:r>
              <a:rPr lang="en-US" altLang="zh-CN" b="0" kern="0" dirty="0" err="1"/>
              <a:t>ResidualGAN</a:t>
            </a:r>
            <a:r>
              <a:rPr lang="en-US" altLang="zh-CN" b="0" kern="0" dirty="0"/>
              <a:t> [Shen CVPR’17]</a:t>
            </a:r>
          </a:p>
        </p:txBody>
      </p:sp>
      <p:sp>
        <p:nvSpPr>
          <p:cNvPr id="9" name="内容占位符 2"/>
          <p:cNvSpPr txBox="1">
            <a:spLocks/>
          </p:cNvSpPr>
          <p:nvPr/>
        </p:nvSpPr>
        <p:spPr bwMode="auto">
          <a:xfrm>
            <a:off x="5796363" y="3021240"/>
            <a:ext cx="5345773" cy="3525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19814" tIns="59907" rIns="119814" bIns="59907" numCol="1" anchor="t" anchorCtr="0" compatLnSpc="1">
            <a:prstTxWarp prst="textNoShape">
              <a:avLst/>
            </a:prstTxWarp>
          </a:bodyPr>
          <a:lstStyle>
            <a:lvl1pPr marL="449302" indent="-449302" algn="l" rtl="0" eaLnBrk="1" fontAlgn="base" hangingPunct="1">
              <a:spcBef>
                <a:spcPct val="10000"/>
              </a:spcBef>
              <a:spcAft>
                <a:spcPct val="0"/>
              </a:spcAft>
              <a:buClr>
                <a:schemeClr val="bg2"/>
              </a:buClr>
              <a:buSzPct val="75000"/>
              <a:buFont typeface="Wingdings" pitchFamily="2" charset="2"/>
              <a:buChar char="n"/>
              <a:defRPr sz="2800" baseline="0">
                <a:solidFill>
                  <a:schemeClr val="tx1"/>
                </a:solidFill>
                <a:latin typeface="Segoe UI Light" pitchFamily="34" charset="0"/>
                <a:ea typeface="微软雅黑" pitchFamily="34" charset="-122"/>
                <a:cs typeface="+mn-cs"/>
              </a:defRPr>
            </a:lvl1pPr>
            <a:lvl2pPr marL="973487" indent="-374418" algn="l" rtl="0" eaLnBrk="1" fontAlgn="base" hangingPunct="1">
              <a:spcBef>
                <a:spcPct val="10000"/>
              </a:spcBef>
              <a:spcAft>
                <a:spcPct val="0"/>
              </a:spcAft>
              <a:buClr>
                <a:schemeClr val="accent2"/>
              </a:buClr>
              <a:buSzPct val="80000"/>
              <a:buFont typeface="Wingdings" pitchFamily="2" charset="2"/>
              <a:buChar char="¨"/>
              <a:defRPr sz="2400" baseline="0">
                <a:solidFill>
                  <a:schemeClr val="tx1"/>
                </a:solidFill>
                <a:latin typeface="Segoe UI Light" pitchFamily="34" charset="0"/>
                <a:ea typeface="微软雅黑" pitchFamily="34" charset="-122"/>
              </a:defRPr>
            </a:lvl2pPr>
            <a:lvl3pPr marL="1497673" indent="-299535" algn="l" rtl="0" eaLnBrk="1" fontAlgn="base" hangingPunct="1">
              <a:spcBef>
                <a:spcPct val="10000"/>
              </a:spcBef>
              <a:spcAft>
                <a:spcPct val="0"/>
              </a:spcAft>
              <a:buClr>
                <a:schemeClr val="bg2"/>
              </a:buClr>
              <a:buSzPct val="65000"/>
              <a:buFont typeface="Wingdings" pitchFamily="2" charset="2"/>
              <a:buChar char="n"/>
              <a:defRPr sz="2000" baseline="0">
                <a:solidFill>
                  <a:schemeClr val="tx1"/>
                </a:solidFill>
                <a:latin typeface="Segoe UI Light" pitchFamily="34" charset="0"/>
                <a:ea typeface="微软雅黑" pitchFamily="34" charset="-122"/>
              </a:defRPr>
            </a:lvl3pPr>
            <a:lvl4pPr marL="2096742" indent="-299535" algn="l" rtl="0" eaLnBrk="1" fontAlgn="base" hangingPunct="1">
              <a:spcBef>
                <a:spcPct val="10000"/>
              </a:spcBef>
              <a:spcAft>
                <a:spcPct val="0"/>
              </a:spcAft>
              <a:buClr>
                <a:schemeClr val="accent2"/>
              </a:buClr>
              <a:buSzPct val="70000"/>
              <a:buFont typeface="Wingdings" pitchFamily="2" charset="2"/>
              <a:buChar char="¨"/>
              <a:defRPr sz="1800" baseline="0">
                <a:solidFill>
                  <a:schemeClr val="tx1"/>
                </a:solidFill>
                <a:latin typeface="Segoe UI Light" pitchFamily="34" charset="0"/>
                <a:ea typeface="微软雅黑" pitchFamily="34" charset="-122"/>
              </a:defRPr>
            </a:lvl4pPr>
            <a:lvl5pPr marL="2695811" indent="-299535" algn="l" rtl="0" eaLnBrk="1" fontAlgn="base" hangingPunct="1">
              <a:spcBef>
                <a:spcPct val="10000"/>
              </a:spcBef>
              <a:spcAft>
                <a:spcPct val="0"/>
              </a:spcAft>
              <a:buClr>
                <a:schemeClr val="bg2"/>
              </a:buClr>
              <a:buFont typeface="Wingdings" pitchFamily="2" charset="2"/>
              <a:buChar char="§"/>
              <a:defRPr sz="1800" baseline="0">
                <a:solidFill>
                  <a:schemeClr val="tx1"/>
                </a:solidFill>
                <a:latin typeface="Segoe UI Light" pitchFamily="34" charset="0"/>
                <a:ea typeface="微软雅黑" pitchFamily="34" charset="-122"/>
              </a:defRPr>
            </a:lvl5pPr>
            <a:lvl6pPr marL="3294880"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6pPr>
            <a:lvl7pPr marL="3893950"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7pPr>
            <a:lvl8pPr marL="4493019"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8pPr>
            <a:lvl9pPr marL="5092088"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9pPr>
          </a:lstStyle>
          <a:p>
            <a:pPr lvl="1"/>
            <a:endParaRPr lang="en-US" altLang="zh-CN" b="0" kern="0" dirty="0"/>
          </a:p>
          <a:p>
            <a:pPr lvl="1"/>
            <a:r>
              <a:rPr lang="en-US" altLang="zh-CN" b="0" kern="0" dirty="0" err="1"/>
              <a:t>StarGAN</a:t>
            </a:r>
            <a:r>
              <a:rPr lang="en-US" altLang="zh-CN" b="0" kern="0" dirty="0"/>
              <a:t> [Choi CVPR’18]</a:t>
            </a:r>
          </a:p>
          <a:p>
            <a:pPr lvl="1"/>
            <a:r>
              <a:rPr lang="en-US" altLang="zh-CN" b="0" kern="0" dirty="0" err="1"/>
              <a:t>AttGAN</a:t>
            </a:r>
            <a:r>
              <a:rPr lang="en-US" altLang="zh-CN" b="0" kern="0" dirty="0"/>
              <a:t> [T-IP’19]</a:t>
            </a:r>
          </a:p>
          <a:p>
            <a:pPr lvl="1"/>
            <a:r>
              <a:rPr lang="en-US" altLang="zh-CN" b="0" kern="0" dirty="0"/>
              <a:t>ELEGNAT [Xiao ECCV’18]</a:t>
            </a:r>
          </a:p>
          <a:p>
            <a:pPr lvl="1"/>
            <a:r>
              <a:rPr lang="en-US" altLang="zh-CN" b="0" kern="0" dirty="0" err="1"/>
              <a:t>SaGAN</a:t>
            </a:r>
            <a:r>
              <a:rPr lang="en-US" altLang="zh-CN" b="0" kern="0" dirty="0"/>
              <a:t> [Zhang ECCV’18]</a:t>
            </a:r>
          </a:p>
          <a:p>
            <a:pPr lvl="1"/>
            <a:r>
              <a:rPr lang="en-US" altLang="zh-CN" b="0" kern="0" dirty="0"/>
              <a:t>STGAN [Liu CVPR’19]</a:t>
            </a:r>
          </a:p>
          <a:p>
            <a:pPr lvl="1"/>
            <a:r>
              <a:rPr lang="en-US" altLang="zh-CN" b="0" kern="0" dirty="0"/>
              <a:t>HLSI [Chen CVPR’19]</a:t>
            </a:r>
          </a:p>
        </p:txBody>
      </p:sp>
    </p:spTree>
    <p:extLst>
      <p:ext uri="{BB962C8B-B14F-4D97-AF65-F5344CB8AC3E}">
        <p14:creationId xmlns:p14="http://schemas.microsoft.com/office/powerpoint/2010/main" val="31722205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内容占位符 2"/>
          <p:cNvSpPr txBox="1">
            <a:spLocks/>
          </p:cNvSpPr>
          <p:nvPr/>
        </p:nvSpPr>
        <p:spPr bwMode="auto">
          <a:xfrm>
            <a:off x="5796363" y="1399920"/>
            <a:ext cx="5345773" cy="1621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19814" tIns="59907" rIns="119814" bIns="59907" numCol="1" anchor="t" anchorCtr="0" compatLnSpc="1">
            <a:prstTxWarp prst="textNoShape">
              <a:avLst/>
            </a:prstTxWarp>
          </a:bodyPr>
          <a:lstStyle>
            <a:lvl1pPr marL="449302" indent="-449302" algn="l" rtl="0" eaLnBrk="1" fontAlgn="base" hangingPunct="1">
              <a:spcBef>
                <a:spcPct val="10000"/>
              </a:spcBef>
              <a:spcAft>
                <a:spcPct val="0"/>
              </a:spcAft>
              <a:buClr>
                <a:schemeClr val="bg2"/>
              </a:buClr>
              <a:buSzPct val="75000"/>
              <a:buFont typeface="Wingdings" pitchFamily="2" charset="2"/>
              <a:buChar char="n"/>
              <a:defRPr sz="2800" baseline="0">
                <a:solidFill>
                  <a:schemeClr val="tx1"/>
                </a:solidFill>
                <a:latin typeface="Segoe UI Light" pitchFamily="34" charset="0"/>
                <a:ea typeface="微软雅黑" pitchFamily="34" charset="-122"/>
                <a:cs typeface="+mn-cs"/>
              </a:defRPr>
            </a:lvl1pPr>
            <a:lvl2pPr marL="973487" indent="-374418" algn="l" rtl="0" eaLnBrk="1" fontAlgn="base" hangingPunct="1">
              <a:spcBef>
                <a:spcPct val="10000"/>
              </a:spcBef>
              <a:spcAft>
                <a:spcPct val="0"/>
              </a:spcAft>
              <a:buClr>
                <a:schemeClr val="accent2"/>
              </a:buClr>
              <a:buSzPct val="80000"/>
              <a:buFont typeface="Wingdings" pitchFamily="2" charset="2"/>
              <a:buChar char="¨"/>
              <a:defRPr sz="2400" baseline="0">
                <a:solidFill>
                  <a:schemeClr val="tx1"/>
                </a:solidFill>
                <a:latin typeface="Segoe UI Light" pitchFamily="34" charset="0"/>
                <a:ea typeface="微软雅黑" pitchFamily="34" charset="-122"/>
              </a:defRPr>
            </a:lvl2pPr>
            <a:lvl3pPr marL="1497673" indent="-299535" algn="l" rtl="0" eaLnBrk="1" fontAlgn="base" hangingPunct="1">
              <a:spcBef>
                <a:spcPct val="10000"/>
              </a:spcBef>
              <a:spcAft>
                <a:spcPct val="0"/>
              </a:spcAft>
              <a:buClr>
                <a:schemeClr val="bg2"/>
              </a:buClr>
              <a:buSzPct val="65000"/>
              <a:buFont typeface="Wingdings" pitchFamily="2" charset="2"/>
              <a:buChar char="n"/>
              <a:defRPr sz="2000" baseline="0">
                <a:solidFill>
                  <a:schemeClr val="tx1"/>
                </a:solidFill>
                <a:latin typeface="Segoe UI Light" pitchFamily="34" charset="0"/>
                <a:ea typeface="微软雅黑" pitchFamily="34" charset="-122"/>
              </a:defRPr>
            </a:lvl3pPr>
            <a:lvl4pPr marL="2096742" indent="-299535" algn="l" rtl="0" eaLnBrk="1" fontAlgn="base" hangingPunct="1">
              <a:spcBef>
                <a:spcPct val="10000"/>
              </a:spcBef>
              <a:spcAft>
                <a:spcPct val="0"/>
              </a:spcAft>
              <a:buClr>
                <a:schemeClr val="accent2"/>
              </a:buClr>
              <a:buSzPct val="70000"/>
              <a:buFont typeface="Wingdings" pitchFamily="2" charset="2"/>
              <a:buChar char="¨"/>
              <a:defRPr sz="1800" baseline="0">
                <a:solidFill>
                  <a:schemeClr val="tx1"/>
                </a:solidFill>
                <a:latin typeface="Segoe UI Light" pitchFamily="34" charset="0"/>
                <a:ea typeface="微软雅黑" pitchFamily="34" charset="-122"/>
              </a:defRPr>
            </a:lvl4pPr>
            <a:lvl5pPr marL="2695811" indent="-299535" algn="l" rtl="0" eaLnBrk="1" fontAlgn="base" hangingPunct="1">
              <a:spcBef>
                <a:spcPct val="10000"/>
              </a:spcBef>
              <a:spcAft>
                <a:spcPct val="0"/>
              </a:spcAft>
              <a:buClr>
                <a:schemeClr val="bg2"/>
              </a:buClr>
              <a:buFont typeface="Wingdings" pitchFamily="2" charset="2"/>
              <a:buChar char="§"/>
              <a:defRPr sz="1800" baseline="0">
                <a:solidFill>
                  <a:schemeClr val="tx1"/>
                </a:solidFill>
                <a:latin typeface="Segoe UI Light" pitchFamily="34" charset="0"/>
                <a:ea typeface="微软雅黑" pitchFamily="34" charset="-122"/>
              </a:defRPr>
            </a:lvl5pPr>
            <a:lvl6pPr marL="3294880"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6pPr>
            <a:lvl7pPr marL="3893950"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7pPr>
            <a:lvl8pPr marL="4493019"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8pPr>
            <a:lvl9pPr marL="5092088"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9pPr>
          </a:lstStyle>
          <a:p>
            <a:pPr lvl="1"/>
            <a:endParaRPr lang="en-US" altLang="zh-CN" b="0" kern="0" dirty="0"/>
          </a:p>
          <a:p>
            <a:pPr lvl="1"/>
            <a:r>
              <a:rPr lang="en-US" altLang="zh-CN" b="0" kern="0" dirty="0" err="1"/>
              <a:t>Facelet</a:t>
            </a:r>
            <a:r>
              <a:rPr lang="en-US" altLang="zh-CN" b="0" kern="0" dirty="0"/>
              <a:t>-Bank [Chen CVPR’18]</a:t>
            </a:r>
          </a:p>
          <a:p>
            <a:pPr lvl="1"/>
            <a:r>
              <a:rPr lang="en-US" altLang="zh-CN" b="0" kern="0" dirty="0"/>
              <a:t>SCD [Chen CVPR’19]</a:t>
            </a:r>
          </a:p>
        </p:txBody>
      </p:sp>
      <p:sp>
        <p:nvSpPr>
          <p:cNvPr id="2" name="标题 1"/>
          <p:cNvSpPr>
            <a:spLocks noGrp="1"/>
          </p:cNvSpPr>
          <p:nvPr>
            <p:ph type="title"/>
          </p:nvPr>
        </p:nvSpPr>
        <p:spPr/>
        <p:txBody>
          <a:bodyPr/>
          <a:lstStyle/>
          <a:p>
            <a:r>
              <a:rPr lang="zh-CN" altLang="en-US" dirty="0"/>
              <a:t>相关工作</a:t>
            </a:r>
          </a:p>
        </p:txBody>
      </p:sp>
      <p:sp>
        <p:nvSpPr>
          <p:cNvPr id="3" name="内容占位符 2"/>
          <p:cNvSpPr>
            <a:spLocks noGrp="1"/>
          </p:cNvSpPr>
          <p:nvPr>
            <p:ph idx="1"/>
          </p:nvPr>
        </p:nvSpPr>
        <p:spPr>
          <a:xfrm>
            <a:off x="450590" y="1399920"/>
            <a:ext cx="5345773" cy="1621320"/>
          </a:xfrm>
        </p:spPr>
        <p:txBody>
          <a:bodyPr/>
          <a:lstStyle/>
          <a:p>
            <a:r>
              <a:rPr lang="zh-CN" altLang="en-US" dirty="0"/>
              <a:t>非</a:t>
            </a:r>
            <a:r>
              <a:rPr lang="en-US" altLang="zh-CN" dirty="0"/>
              <a:t>GAN</a:t>
            </a:r>
            <a:r>
              <a:rPr lang="zh-CN" altLang="en-US" dirty="0"/>
              <a:t>的方法</a:t>
            </a:r>
            <a:endParaRPr lang="en-US" altLang="zh-CN" dirty="0"/>
          </a:p>
          <a:p>
            <a:pPr lvl="1"/>
            <a:r>
              <a:rPr lang="en-US" altLang="zh-CN" dirty="0"/>
              <a:t>CNAI [Li ArXiv’16]</a:t>
            </a:r>
          </a:p>
          <a:p>
            <a:pPr lvl="1"/>
            <a:r>
              <a:rPr lang="en-US" altLang="zh-CN" dirty="0"/>
              <a:t>DFI [Upchurch CVPR’17]</a:t>
            </a:r>
          </a:p>
        </p:txBody>
      </p:sp>
      <p:sp>
        <p:nvSpPr>
          <p:cNvPr id="4" name="灯片编号占位符 3"/>
          <p:cNvSpPr>
            <a:spLocks noGrp="1"/>
          </p:cNvSpPr>
          <p:nvPr>
            <p:ph type="sldNum" sz="quarter" idx="11"/>
          </p:nvPr>
        </p:nvSpPr>
        <p:spPr/>
        <p:txBody>
          <a:bodyPr/>
          <a:lstStyle/>
          <a:p>
            <a:pPr>
              <a:defRPr/>
            </a:pPr>
            <a:fld id="{F0DCA781-2C6F-4150-84D4-E012765ECB09}" type="slidenum">
              <a:rPr lang="en-US" altLang="zh-CN" smtClean="0"/>
              <a:pPr>
                <a:defRPr/>
              </a:pPr>
              <a:t>33</a:t>
            </a:fld>
            <a:endParaRPr lang="en-US" altLang="zh-CN" dirty="0"/>
          </a:p>
        </p:txBody>
      </p:sp>
      <p:sp>
        <p:nvSpPr>
          <p:cNvPr id="7" name="内容占位符 2"/>
          <p:cNvSpPr txBox="1">
            <a:spLocks/>
          </p:cNvSpPr>
          <p:nvPr/>
        </p:nvSpPr>
        <p:spPr bwMode="auto">
          <a:xfrm>
            <a:off x="516203" y="3021240"/>
            <a:ext cx="5345773" cy="3525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19814" tIns="59907" rIns="119814" bIns="59907" numCol="1" anchor="t" anchorCtr="0" compatLnSpc="1">
            <a:prstTxWarp prst="textNoShape">
              <a:avLst/>
            </a:prstTxWarp>
          </a:bodyPr>
          <a:lstStyle>
            <a:lvl1pPr marL="449302" indent="-449302" algn="l" rtl="0" eaLnBrk="1" fontAlgn="base" hangingPunct="1">
              <a:spcBef>
                <a:spcPct val="10000"/>
              </a:spcBef>
              <a:spcAft>
                <a:spcPct val="0"/>
              </a:spcAft>
              <a:buClr>
                <a:schemeClr val="bg2"/>
              </a:buClr>
              <a:buSzPct val="75000"/>
              <a:buFont typeface="Wingdings" pitchFamily="2" charset="2"/>
              <a:buChar char="n"/>
              <a:defRPr sz="2800" baseline="0">
                <a:solidFill>
                  <a:schemeClr val="tx1"/>
                </a:solidFill>
                <a:latin typeface="Segoe UI Light" pitchFamily="34" charset="0"/>
                <a:ea typeface="微软雅黑" pitchFamily="34" charset="-122"/>
                <a:cs typeface="+mn-cs"/>
              </a:defRPr>
            </a:lvl1pPr>
            <a:lvl2pPr marL="973487" indent="-374418" algn="l" rtl="0" eaLnBrk="1" fontAlgn="base" hangingPunct="1">
              <a:spcBef>
                <a:spcPct val="10000"/>
              </a:spcBef>
              <a:spcAft>
                <a:spcPct val="0"/>
              </a:spcAft>
              <a:buClr>
                <a:schemeClr val="accent2"/>
              </a:buClr>
              <a:buSzPct val="80000"/>
              <a:buFont typeface="Wingdings" pitchFamily="2" charset="2"/>
              <a:buChar char="¨"/>
              <a:defRPr sz="2400" baseline="0">
                <a:solidFill>
                  <a:schemeClr val="tx1"/>
                </a:solidFill>
                <a:latin typeface="Segoe UI Light" pitchFamily="34" charset="0"/>
                <a:ea typeface="微软雅黑" pitchFamily="34" charset="-122"/>
              </a:defRPr>
            </a:lvl2pPr>
            <a:lvl3pPr marL="1497673" indent="-299535" algn="l" rtl="0" eaLnBrk="1" fontAlgn="base" hangingPunct="1">
              <a:spcBef>
                <a:spcPct val="10000"/>
              </a:spcBef>
              <a:spcAft>
                <a:spcPct val="0"/>
              </a:spcAft>
              <a:buClr>
                <a:schemeClr val="bg2"/>
              </a:buClr>
              <a:buSzPct val="65000"/>
              <a:buFont typeface="Wingdings" pitchFamily="2" charset="2"/>
              <a:buChar char="n"/>
              <a:defRPr sz="2000" baseline="0">
                <a:solidFill>
                  <a:schemeClr val="tx1"/>
                </a:solidFill>
                <a:latin typeface="Segoe UI Light" pitchFamily="34" charset="0"/>
                <a:ea typeface="微软雅黑" pitchFamily="34" charset="-122"/>
              </a:defRPr>
            </a:lvl3pPr>
            <a:lvl4pPr marL="2096742" indent="-299535" algn="l" rtl="0" eaLnBrk="1" fontAlgn="base" hangingPunct="1">
              <a:spcBef>
                <a:spcPct val="10000"/>
              </a:spcBef>
              <a:spcAft>
                <a:spcPct val="0"/>
              </a:spcAft>
              <a:buClr>
                <a:schemeClr val="accent2"/>
              </a:buClr>
              <a:buSzPct val="70000"/>
              <a:buFont typeface="Wingdings" pitchFamily="2" charset="2"/>
              <a:buChar char="¨"/>
              <a:defRPr sz="1800" baseline="0">
                <a:solidFill>
                  <a:schemeClr val="tx1"/>
                </a:solidFill>
                <a:latin typeface="Segoe UI Light" pitchFamily="34" charset="0"/>
                <a:ea typeface="微软雅黑" pitchFamily="34" charset="-122"/>
              </a:defRPr>
            </a:lvl4pPr>
            <a:lvl5pPr marL="2695811" indent="-299535" algn="l" rtl="0" eaLnBrk="1" fontAlgn="base" hangingPunct="1">
              <a:spcBef>
                <a:spcPct val="10000"/>
              </a:spcBef>
              <a:spcAft>
                <a:spcPct val="0"/>
              </a:spcAft>
              <a:buClr>
                <a:schemeClr val="bg2"/>
              </a:buClr>
              <a:buFont typeface="Wingdings" pitchFamily="2" charset="2"/>
              <a:buChar char="§"/>
              <a:defRPr sz="1800" baseline="0">
                <a:solidFill>
                  <a:schemeClr val="tx1"/>
                </a:solidFill>
                <a:latin typeface="Segoe UI Light" pitchFamily="34" charset="0"/>
                <a:ea typeface="微软雅黑" pitchFamily="34" charset="-122"/>
              </a:defRPr>
            </a:lvl5pPr>
            <a:lvl6pPr marL="3294880"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6pPr>
            <a:lvl7pPr marL="3893950"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7pPr>
            <a:lvl8pPr marL="4493019"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8pPr>
            <a:lvl9pPr marL="5092088"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9pPr>
          </a:lstStyle>
          <a:p>
            <a:r>
              <a:rPr lang="en-US" altLang="zh-CN" b="0" kern="0" dirty="0"/>
              <a:t>GAN</a:t>
            </a:r>
            <a:r>
              <a:rPr lang="zh-CN" altLang="en-US" b="0" kern="0" dirty="0"/>
              <a:t>的方法</a:t>
            </a:r>
            <a:endParaRPr lang="en-US" altLang="zh-CN" b="0" kern="0" dirty="0"/>
          </a:p>
        </p:txBody>
      </p:sp>
      <p:pic>
        <p:nvPicPr>
          <p:cNvPr id="1028" name="Picture 4" descr="See the source image">
            <a:extLst>
              <a:ext uri="{FF2B5EF4-FFF2-40B4-BE49-F238E27FC236}">
                <a16:creationId xmlns:a16="http://schemas.microsoft.com/office/drawing/2014/main" id="{C2511680-D5C5-44F4-A2B8-2B7ED750A8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4884" y="3630413"/>
            <a:ext cx="7961816" cy="2915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46979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部件层面自适应</a:t>
            </a:r>
            <a:r>
              <a:rPr lang="en-US" altLang="zh-CN" sz="2900" dirty="0">
                <a:solidFill>
                  <a:srgbClr val="0000CC"/>
                </a:solidFill>
                <a:effectLst/>
              </a:rPr>
              <a:t>-</a:t>
            </a:r>
            <a:r>
              <a:rPr lang="zh-CN" altLang="en-US" sz="2900" dirty="0">
                <a:solidFill>
                  <a:srgbClr val="0000CC"/>
                </a:solidFill>
                <a:effectLst/>
              </a:rPr>
              <a:t>空间注意力引导的属性编辑</a:t>
            </a:r>
            <a:endParaRPr lang="zh-CN" altLang="en-US" sz="2900" dirty="0">
              <a:solidFill>
                <a:srgbClr val="0000CC"/>
              </a:solidFill>
            </a:endParaRPr>
          </a:p>
        </p:txBody>
      </p:sp>
      <p:sp>
        <p:nvSpPr>
          <p:cNvPr id="3" name="内容占位符 2"/>
          <p:cNvSpPr>
            <a:spLocks noGrp="1"/>
          </p:cNvSpPr>
          <p:nvPr>
            <p:ph idx="1"/>
          </p:nvPr>
        </p:nvSpPr>
        <p:spPr/>
        <p:txBody>
          <a:bodyPr/>
          <a:lstStyle/>
          <a:p>
            <a:r>
              <a:rPr lang="zh-CN" altLang="en-US" dirty="0"/>
              <a:t>动机</a:t>
            </a:r>
            <a:endParaRPr lang="en-US" altLang="zh-CN" dirty="0"/>
          </a:p>
          <a:p>
            <a:pPr lvl="1"/>
            <a:r>
              <a:rPr lang="zh-CN" altLang="en-US" dirty="0"/>
              <a:t>已有方法：整幅图像编辑或生成，导致属性无关区域被修改</a:t>
            </a:r>
            <a:endParaRPr lang="en-US" altLang="zh-CN" dirty="0"/>
          </a:p>
          <a:p>
            <a:pPr lvl="1"/>
            <a:r>
              <a:rPr lang="en-US" altLang="zh-CN" dirty="0" err="1"/>
              <a:t>SaGAN</a:t>
            </a:r>
            <a:r>
              <a:rPr lang="zh-CN" altLang="en-US" dirty="0"/>
              <a:t>：引入空间注意力机制，只修改属性相关区域</a:t>
            </a:r>
            <a:endParaRPr lang="en-US" altLang="zh-CN" dirty="0"/>
          </a:p>
          <a:p>
            <a:pPr marL="599069" lvl="1" indent="0">
              <a:buNone/>
            </a:pPr>
            <a:endParaRPr lang="en-US" altLang="zh-CN" dirty="0"/>
          </a:p>
          <a:p>
            <a:pPr lvl="1"/>
            <a:endParaRPr lang="zh-CN" altLang="en-US" dirty="0"/>
          </a:p>
        </p:txBody>
      </p:sp>
      <p:sp>
        <p:nvSpPr>
          <p:cNvPr id="4" name="灯片编号占位符 3"/>
          <p:cNvSpPr>
            <a:spLocks noGrp="1"/>
          </p:cNvSpPr>
          <p:nvPr>
            <p:ph type="sldNum" sz="quarter" idx="11"/>
          </p:nvPr>
        </p:nvSpPr>
        <p:spPr/>
        <p:txBody>
          <a:bodyPr/>
          <a:lstStyle/>
          <a:p>
            <a:pPr>
              <a:defRPr/>
            </a:pPr>
            <a:fld id="{F0DCA781-2C6F-4150-84D4-E012765ECB09}" type="slidenum">
              <a:rPr lang="en-US" altLang="zh-CN" smtClean="0"/>
              <a:pPr>
                <a:defRPr/>
              </a:pPr>
              <a:t>34</a:t>
            </a:fld>
            <a:endParaRPr lang="en-US" altLang="zh-CN" dirty="0"/>
          </a:p>
        </p:txBody>
      </p:sp>
      <p:pic>
        <p:nvPicPr>
          <p:cNvPr id="6" name="图片 5">
            <a:extLst>
              <a:ext uri="{FF2B5EF4-FFF2-40B4-BE49-F238E27FC236}">
                <a16:creationId xmlns:a16="http://schemas.microsoft.com/office/drawing/2014/main" id="{7DCBF371-C524-49EB-87A6-BA1DE6C295ED}"/>
              </a:ext>
            </a:extLst>
          </p:cNvPr>
          <p:cNvPicPr>
            <a:picLocks noChangeAspect="1"/>
          </p:cNvPicPr>
          <p:nvPr/>
        </p:nvPicPr>
        <p:blipFill>
          <a:blip r:embed="rId2"/>
          <a:stretch>
            <a:fillRect/>
          </a:stretch>
        </p:blipFill>
        <p:spPr>
          <a:xfrm>
            <a:off x="1420281" y="2619676"/>
            <a:ext cx="9040288" cy="3261793"/>
          </a:xfrm>
          <a:prstGeom prst="rect">
            <a:avLst/>
          </a:prstGeom>
        </p:spPr>
      </p:pic>
      <p:sp>
        <p:nvSpPr>
          <p:cNvPr id="5" name="矩形 4">
            <a:extLst>
              <a:ext uri="{FF2B5EF4-FFF2-40B4-BE49-F238E27FC236}">
                <a16:creationId xmlns:a16="http://schemas.microsoft.com/office/drawing/2014/main" id="{F6DF3988-47DF-4279-A972-8AE0773421F4}"/>
              </a:ext>
            </a:extLst>
          </p:cNvPr>
          <p:cNvSpPr/>
          <p:nvPr/>
        </p:nvSpPr>
        <p:spPr>
          <a:xfrm>
            <a:off x="1365928" y="6061791"/>
            <a:ext cx="10102172" cy="646331"/>
          </a:xfrm>
          <a:prstGeom prst="rect">
            <a:avLst/>
          </a:prstGeom>
        </p:spPr>
        <p:txBody>
          <a:bodyPr wrap="square">
            <a:spAutoFit/>
          </a:bodyPr>
          <a:lstStyle/>
          <a:p>
            <a:r>
              <a:rPr lang="en-US" altLang="zh-CN" b="0" dirty="0">
                <a:solidFill>
                  <a:srgbClr val="000000"/>
                </a:solidFill>
                <a:latin typeface="Times New Roman" panose="02020603050405020304" pitchFamily="18" charset="0"/>
              </a:rPr>
              <a:t>Gang Zhang, </a:t>
            </a:r>
            <a:r>
              <a:rPr lang="en-US" altLang="zh-CN" b="0" dirty="0" err="1">
                <a:solidFill>
                  <a:srgbClr val="000000"/>
                </a:solidFill>
                <a:latin typeface="Times New Roman" panose="02020603050405020304" pitchFamily="18" charset="0"/>
              </a:rPr>
              <a:t>Meina</a:t>
            </a:r>
            <a:r>
              <a:rPr lang="en-US" altLang="zh-CN" b="0" dirty="0">
                <a:solidFill>
                  <a:srgbClr val="000000"/>
                </a:solidFill>
                <a:latin typeface="Times New Roman" panose="02020603050405020304" pitchFamily="18" charset="0"/>
              </a:rPr>
              <a:t> Kan, </a:t>
            </a:r>
            <a:r>
              <a:rPr lang="en-US" altLang="zh-CN" b="0" dirty="0" err="1">
                <a:solidFill>
                  <a:srgbClr val="000000"/>
                </a:solidFill>
                <a:latin typeface="Times New Roman" panose="02020603050405020304" pitchFamily="18" charset="0"/>
              </a:rPr>
              <a:t>Shiguang</a:t>
            </a:r>
            <a:r>
              <a:rPr lang="en-US" altLang="zh-CN" b="0" dirty="0">
                <a:solidFill>
                  <a:srgbClr val="000000"/>
                </a:solidFill>
                <a:latin typeface="Times New Roman" panose="02020603050405020304" pitchFamily="18" charset="0"/>
              </a:rPr>
              <a:t> Shan, </a:t>
            </a:r>
            <a:r>
              <a:rPr lang="en-US" altLang="zh-CN" b="0" dirty="0" err="1">
                <a:solidFill>
                  <a:srgbClr val="000000"/>
                </a:solidFill>
                <a:latin typeface="Times New Roman" panose="02020603050405020304" pitchFamily="18" charset="0"/>
              </a:rPr>
              <a:t>Xilin</a:t>
            </a:r>
            <a:r>
              <a:rPr lang="en-US" altLang="zh-CN" b="0" dirty="0">
                <a:solidFill>
                  <a:srgbClr val="000000"/>
                </a:solidFill>
                <a:latin typeface="Times New Roman" panose="02020603050405020304" pitchFamily="18" charset="0"/>
              </a:rPr>
              <a:t> Chen. </a:t>
            </a:r>
            <a:r>
              <a:rPr lang="en-US" altLang="zh-CN" dirty="0">
                <a:solidFill>
                  <a:srgbClr val="0000CC"/>
                </a:solidFill>
                <a:latin typeface="Times New Roman" panose="02020603050405020304" pitchFamily="18" charset="0"/>
              </a:rPr>
              <a:t>Generative Adversarial Network with Spatial Attention for Face Attribute Editing</a:t>
            </a:r>
            <a:r>
              <a:rPr lang="en-US" altLang="zh-CN" b="0" dirty="0">
                <a:solidFill>
                  <a:srgbClr val="000000"/>
                </a:solidFill>
                <a:latin typeface="Times New Roman" panose="02020603050405020304" pitchFamily="18" charset="0"/>
              </a:rPr>
              <a:t>. European Conference on Computer Vision (ECCV), 2018.</a:t>
            </a:r>
          </a:p>
        </p:txBody>
      </p:sp>
    </p:spTree>
    <p:extLst>
      <p:ext uri="{BB962C8B-B14F-4D97-AF65-F5344CB8AC3E}">
        <p14:creationId xmlns:p14="http://schemas.microsoft.com/office/powerpoint/2010/main" val="3059232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部件层面自适应</a:t>
            </a:r>
            <a:r>
              <a:rPr lang="en-US" altLang="zh-CN" sz="2900" dirty="0">
                <a:solidFill>
                  <a:srgbClr val="0000CC"/>
                </a:solidFill>
                <a:effectLst/>
              </a:rPr>
              <a:t>-</a:t>
            </a:r>
            <a:r>
              <a:rPr lang="zh-CN" altLang="en-US" sz="2900" dirty="0">
                <a:solidFill>
                  <a:srgbClr val="0000CC"/>
                </a:solidFill>
                <a:effectLst/>
              </a:rPr>
              <a:t>空间注意力引导的属性编辑</a:t>
            </a:r>
            <a:endParaRPr lang="zh-CN" altLang="en-US" sz="2400" dirty="0"/>
          </a:p>
        </p:txBody>
      </p:sp>
      <p:sp>
        <p:nvSpPr>
          <p:cNvPr id="3" name="内容占位符 2"/>
          <p:cNvSpPr>
            <a:spLocks noGrp="1"/>
          </p:cNvSpPr>
          <p:nvPr>
            <p:ph idx="1"/>
          </p:nvPr>
        </p:nvSpPr>
        <p:spPr/>
        <p:txBody>
          <a:bodyPr/>
          <a:lstStyle/>
          <a:p>
            <a:r>
              <a:rPr lang="zh-CN" altLang="en-US" dirty="0"/>
              <a:t>方法思路</a:t>
            </a:r>
            <a:endParaRPr lang="en-US" altLang="zh-CN" dirty="0"/>
          </a:p>
          <a:p>
            <a:pPr lvl="1"/>
            <a:r>
              <a:rPr lang="en-US" altLang="zh-CN" dirty="0"/>
              <a:t>Generator: </a:t>
            </a:r>
            <a:r>
              <a:rPr lang="zh-CN" altLang="en-US" dirty="0"/>
              <a:t>预测修改后的人脸以及属性相关的</a:t>
            </a:r>
            <a:r>
              <a:rPr lang="en-US" altLang="zh-CN" dirty="0"/>
              <a:t>mask</a:t>
            </a:r>
          </a:p>
          <a:p>
            <a:pPr lvl="1"/>
            <a:r>
              <a:rPr lang="en-US" altLang="zh-CN" dirty="0"/>
              <a:t>Discriminator: </a:t>
            </a:r>
            <a:r>
              <a:rPr lang="zh-CN" altLang="en-US" dirty="0"/>
              <a:t>约束修改后人脸的真实性和目标属性的正确性</a:t>
            </a:r>
            <a:endParaRPr lang="en-US" altLang="zh-CN" dirty="0"/>
          </a:p>
          <a:p>
            <a:endParaRPr lang="zh-CN" altLang="en-US" dirty="0"/>
          </a:p>
        </p:txBody>
      </p:sp>
      <p:sp>
        <p:nvSpPr>
          <p:cNvPr id="4" name="灯片编号占位符 3"/>
          <p:cNvSpPr>
            <a:spLocks noGrp="1"/>
          </p:cNvSpPr>
          <p:nvPr>
            <p:ph type="sldNum" sz="quarter" idx="11"/>
          </p:nvPr>
        </p:nvSpPr>
        <p:spPr/>
        <p:txBody>
          <a:bodyPr/>
          <a:lstStyle/>
          <a:p>
            <a:pPr>
              <a:defRPr/>
            </a:pPr>
            <a:fld id="{F0DCA781-2C6F-4150-84D4-E012765ECB09}" type="slidenum">
              <a:rPr lang="en-US" altLang="zh-CN" smtClean="0"/>
              <a:pPr>
                <a:defRPr/>
              </a:pPr>
              <a:t>35</a:t>
            </a:fld>
            <a:endParaRPr lang="en-US" altLang="zh-CN" dirty="0"/>
          </a:p>
        </p:txBody>
      </p:sp>
      <p:pic>
        <p:nvPicPr>
          <p:cNvPr id="6" name="图片 5">
            <a:extLst>
              <a:ext uri="{FF2B5EF4-FFF2-40B4-BE49-F238E27FC236}">
                <a16:creationId xmlns:a16="http://schemas.microsoft.com/office/drawing/2014/main" id="{69C28C1C-A70E-479D-BE93-82A5F6EB0BC4}"/>
              </a:ext>
            </a:extLst>
          </p:cNvPr>
          <p:cNvPicPr>
            <a:picLocks noChangeAspect="1"/>
          </p:cNvPicPr>
          <p:nvPr/>
        </p:nvPicPr>
        <p:blipFill>
          <a:blip r:embed="rId2"/>
          <a:stretch>
            <a:fillRect/>
          </a:stretch>
        </p:blipFill>
        <p:spPr>
          <a:xfrm>
            <a:off x="1481647" y="2774771"/>
            <a:ext cx="8281344" cy="3877111"/>
          </a:xfrm>
          <a:prstGeom prst="rect">
            <a:avLst/>
          </a:prstGeom>
        </p:spPr>
      </p:pic>
    </p:spTree>
    <p:extLst>
      <p:ext uri="{BB962C8B-B14F-4D97-AF65-F5344CB8AC3E}">
        <p14:creationId xmlns:p14="http://schemas.microsoft.com/office/powerpoint/2010/main" val="30210034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部件层面自适应</a:t>
            </a:r>
            <a:r>
              <a:rPr lang="en-US" altLang="zh-CN" sz="2900" dirty="0">
                <a:solidFill>
                  <a:srgbClr val="0000CC"/>
                </a:solidFill>
                <a:effectLst/>
              </a:rPr>
              <a:t>-</a:t>
            </a:r>
            <a:r>
              <a:rPr lang="zh-CN" altLang="en-US" sz="2900" dirty="0">
                <a:solidFill>
                  <a:srgbClr val="0000CC"/>
                </a:solidFill>
                <a:effectLst/>
              </a:rPr>
              <a:t>空间注意力引导的属性编辑</a:t>
            </a:r>
            <a:endParaRPr lang="zh-CN" altLang="en-US" sz="2400" dirty="0"/>
          </a:p>
        </p:txBody>
      </p:sp>
      <p:sp>
        <p:nvSpPr>
          <p:cNvPr id="3" name="内容占位符 2"/>
          <p:cNvSpPr>
            <a:spLocks noGrp="1"/>
          </p:cNvSpPr>
          <p:nvPr>
            <p:ph idx="1"/>
          </p:nvPr>
        </p:nvSpPr>
        <p:spPr/>
        <p:txBody>
          <a:bodyPr/>
          <a:lstStyle/>
          <a:p>
            <a:r>
              <a:rPr lang="zh-CN" altLang="en-US" dirty="0"/>
              <a:t>生成器（</a:t>
            </a:r>
            <a:r>
              <a:rPr lang="en-US" altLang="zh-CN" dirty="0"/>
              <a:t> Generator </a:t>
            </a:r>
            <a:r>
              <a:rPr lang="zh-CN" altLang="en-US" dirty="0"/>
              <a:t>）</a:t>
            </a:r>
            <a:endParaRPr lang="en-US" altLang="zh-CN" dirty="0"/>
          </a:p>
          <a:p>
            <a:pPr lvl="1"/>
            <a:r>
              <a:rPr lang="en-US" altLang="zh-CN" dirty="0"/>
              <a:t>Attribute manipulation network (AMN)</a:t>
            </a:r>
          </a:p>
          <a:p>
            <a:pPr lvl="2"/>
            <a:r>
              <a:rPr lang="zh-CN" altLang="en-US" dirty="0"/>
              <a:t>修改属性</a:t>
            </a:r>
            <a:endParaRPr lang="en-US" altLang="zh-CN" dirty="0"/>
          </a:p>
          <a:p>
            <a:pPr lvl="1"/>
            <a:endParaRPr lang="en-US" altLang="zh-CN" dirty="0"/>
          </a:p>
          <a:p>
            <a:pPr lvl="1"/>
            <a:r>
              <a:rPr lang="en-US" altLang="zh-CN" dirty="0"/>
              <a:t>Spatial attention network (SAN)</a:t>
            </a:r>
          </a:p>
          <a:p>
            <a:pPr lvl="2"/>
            <a:r>
              <a:rPr lang="zh-CN" altLang="en-US" dirty="0"/>
              <a:t>预测注意力区域</a:t>
            </a:r>
            <a:endParaRPr lang="en-US" altLang="zh-CN" dirty="0"/>
          </a:p>
          <a:p>
            <a:pPr lvl="1"/>
            <a:endParaRPr lang="en-US" altLang="zh-CN" dirty="0"/>
          </a:p>
          <a:p>
            <a:pPr lvl="1"/>
            <a:endParaRPr lang="en-US" altLang="zh-CN" dirty="0"/>
          </a:p>
          <a:p>
            <a:pPr lvl="1"/>
            <a:r>
              <a:rPr lang="en-US" altLang="zh-CN" dirty="0"/>
              <a:t>Generated Image with target attribute c</a:t>
            </a:r>
          </a:p>
          <a:p>
            <a:pPr lvl="1"/>
            <a:endParaRPr lang="zh-CN" altLang="en-US" dirty="0"/>
          </a:p>
        </p:txBody>
      </p:sp>
      <p:sp>
        <p:nvSpPr>
          <p:cNvPr id="4" name="灯片编号占位符 3"/>
          <p:cNvSpPr>
            <a:spLocks noGrp="1"/>
          </p:cNvSpPr>
          <p:nvPr>
            <p:ph type="sldNum" sz="quarter" idx="11"/>
          </p:nvPr>
        </p:nvSpPr>
        <p:spPr/>
        <p:txBody>
          <a:bodyPr/>
          <a:lstStyle/>
          <a:p>
            <a:pPr>
              <a:defRPr/>
            </a:pPr>
            <a:fld id="{F0DCA781-2C6F-4150-84D4-E012765ECB09}" type="slidenum">
              <a:rPr lang="en-US" altLang="zh-CN" smtClean="0"/>
              <a:pPr>
                <a:defRPr/>
              </a:pPr>
              <a:t>36</a:t>
            </a:fld>
            <a:endParaRPr lang="en-US" altLang="zh-CN" dirty="0"/>
          </a:p>
        </p:txBody>
      </p:sp>
      <p:pic>
        <p:nvPicPr>
          <p:cNvPr id="6" name="图片 5">
            <a:extLst>
              <a:ext uri="{FF2B5EF4-FFF2-40B4-BE49-F238E27FC236}">
                <a16:creationId xmlns:a16="http://schemas.microsoft.com/office/drawing/2014/main" id="{DA3ACA9E-9889-4A97-95EB-D6FB19046474}"/>
              </a:ext>
            </a:extLst>
          </p:cNvPr>
          <p:cNvPicPr>
            <a:picLocks noChangeAspect="1"/>
          </p:cNvPicPr>
          <p:nvPr/>
        </p:nvPicPr>
        <p:blipFill>
          <a:blip r:embed="rId2"/>
          <a:stretch>
            <a:fillRect/>
          </a:stretch>
        </p:blipFill>
        <p:spPr>
          <a:xfrm>
            <a:off x="3357793" y="2300728"/>
            <a:ext cx="1528079" cy="319733"/>
          </a:xfrm>
          <a:prstGeom prst="rect">
            <a:avLst/>
          </a:prstGeom>
        </p:spPr>
      </p:pic>
      <p:pic>
        <p:nvPicPr>
          <p:cNvPr id="7" name="图片 6">
            <a:extLst>
              <a:ext uri="{FF2B5EF4-FFF2-40B4-BE49-F238E27FC236}">
                <a16:creationId xmlns:a16="http://schemas.microsoft.com/office/drawing/2014/main" id="{21D086AD-4850-4A6A-B039-1B682B0DC1E1}"/>
              </a:ext>
            </a:extLst>
          </p:cNvPr>
          <p:cNvPicPr>
            <a:picLocks noChangeAspect="1"/>
          </p:cNvPicPr>
          <p:nvPr/>
        </p:nvPicPr>
        <p:blipFill>
          <a:blip r:embed="rId3"/>
          <a:stretch>
            <a:fillRect/>
          </a:stretch>
        </p:blipFill>
        <p:spPr>
          <a:xfrm>
            <a:off x="4711929" y="3418538"/>
            <a:ext cx="1025908" cy="316589"/>
          </a:xfrm>
          <a:prstGeom prst="rect">
            <a:avLst/>
          </a:prstGeom>
        </p:spPr>
      </p:pic>
      <p:pic>
        <p:nvPicPr>
          <p:cNvPr id="9" name="图片 8">
            <a:extLst>
              <a:ext uri="{FF2B5EF4-FFF2-40B4-BE49-F238E27FC236}">
                <a16:creationId xmlns:a16="http://schemas.microsoft.com/office/drawing/2014/main" id="{81E409AB-1477-451B-8C68-017DFEFF2A14}"/>
              </a:ext>
            </a:extLst>
          </p:cNvPr>
          <p:cNvPicPr>
            <a:picLocks noChangeAspect="1"/>
          </p:cNvPicPr>
          <p:nvPr/>
        </p:nvPicPr>
        <p:blipFill>
          <a:blip r:embed="rId4"/>
          <a:stretch>
            <a:fillRect/>
          </a:stretch>
        </p:blipFill>
        <p:spPr>
          <a:xfrm>
            <a:off x="2153786" y="5019210"/>
            <a:ext cx="3278236" cy="476972"/>
          </a:xfrm>
          <a:prstGeom prst="rect">
            <a:avLst/>
          </a:prstGeom>
        </p:spPr>
      </p:pic>
      <p:pic>
        <p:nvPicPr>
          <p:cNvPr id="10" name="图片 9">
            <a:extLst>
              <a:ext uri="{FF2B5EF4-FFF2-40B4-BE49-F238E27FC236}">
                <a16:creationId xmlns:a16="http://schemas.microsoft.com/office/drawing/2014/main" id="{3893EDB5-1D56-475A-83F8-B37C7041647C}"/>
              </a:ext>
            </a:extLst>
          </p:cNvPr>
          <p:cNvPicPr>
            <a:picLocks noChangeAspect="1"/>
          </p:cNvPicPr>
          <p:nvPr/>
        </p:nvPicPr>
        <p:blipFill rotWithShape="1">
          <a:blip r:embed="rId5"/>
          <a:srcRect l="2364" t="2979" r="32787" b="12268"/>
          <a:stretch/>
        </p:blipFill>
        <p:spPr>
          <a:xfrm>
            <a:off x="7054754" y="1978962"/>
            <a:ext cx="4562764" cy="3038763"/>
          </a:xfrm>
          <a:prstGeom prst="rect">
            <a:avLst/>
          </a:prstGeom>
        </p:spPr>
      </p:pic>
    </p:spTree>
    <p:extLst>
      <p:ext uri="{BB962C8B-B14F-4D97-AF65-F5344CB8AC3E}">
        <p14:creationId xmlns:p14="http://schemas.microsoft.com/office/powerpoint/2010/main" val="20194812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部件层面自适应</a:t>
            </a:r>
            <a:r>
              <a:rPr lang="en-US" altLang="zh-CN" sz="2900" dirty="0">
                <a:solidFill>
                  <a:srgbClr val="0000CC"/>
                </a:solidFill>
                <a:effectLst/>
              </a:rPr>
              <a:t>-</a:t>
            </a:r>
            <a:r>
              <a:rPr lang="zh-CN" altLang="en-US" sz="2900" dirty="0">
                <a:solidFill>
                  <a:srgbClr val="0000CC"/>
                </a:solidFill>
                <a:effectLst/>
              </a:rPr>
              <a:t>空间注意力引导的属性编辑</a:t>
            </a:r>
            <a:endParaRPr lang="zh-CN" altLang="en-US" sz="2400" dirty="0"/>
          </a:p>
        </p:txBody>
      </p:sp>
      <p:sp>
        <p:nvSpPr>
          <p:cNvPr id="4" name="灯片编号占位符 3"/>
          <p:cNvSpPr>
            <a:spLocks noGrp="1"/>
          </p:cNvSpPr>
          <p:nvPr>
            <p:ph type="sldNum" sz="quarter" idx="11"/>
          </p:nvPr>
        </p:nvSpPr>
        <p:spPr/>
        <p:txBody>
          <a:bodyPr/>
          <a:lstStyle/>
          <a:p>
            <a:pPr>
              <a:defRPr/>
            </a:pPr>
            <a:fld id="{F0DCA781-2C6F-4150-84D4-E012765ECB09}" type="slidenum">
              <a:rPr lang="en-US" altLang="zh-CN" smtClean="0"/>
              <a:pPr>
                <a:defRPr/>
              </a:pPr>
              <a:t>37</a:t>
            </a:fld>
            <a:endParaRPr lang="en-US" altLang="zh-CN" dirty="0"/>
          </a:p>
        </p:txBody>
      </p:sp>
      <p:sp>
        <p:nvSpPr>
          <p:cNvPr id="8" name="内容占位符 1">
            <a:extLst>
              <a:ext uri="{FF2B5EF4-FFF2-40B4-BE49-F238E27FC236}">
                <a16:creationId xmlns:a16="http://schemas.microsoft.com/office/drawing/2014/main" id="{90978991-7C3F-431F-8409-42E9C5D3C8D8}"/>
              </a:ext>
            </a:extLst>
          </p:cNvPr>
          <p:cNvSpPr>
            <a:spLocks noGrp="1"/>
          </p:cNvSpPr>
          <p:nvPr>
            <p:ph idx="1"/>
          </p:nvPr>
        </p:nvSpPr>
        <p:spPr>
          <a:xfrm>
            <a:off x="518160" y="1344356"/>
            <a:ext cx="7673340" cy="5183444"/>
          </a:xfrm>
        </p:spPr>
        <p:txBody>
          <a:bodyPr/>
          <a:lstStyle/>
          <a:p>
            <a:r>
              <a:rPr lang="zh-CN" altLang="en-US" dirty="0"/>
              <a:t>判别器（</a:t>
            </a:r>
            <a:r>
              <a:rPr lang="en-US" altLang="zh-CN" dirty="0"/>
              <a:t> Discriminator </a:t>
            </a:r>
            <a:r>
              <a:rPr lang="zh-CN" altLang="en-US" dirty="0"/>
              <a:t>）</a:t>
            </a:r>
            <a:endParaRPr lang="en-US" altLang="zh-CN" dirty="0"/>
          </a:p>
          <a:p>
            <a:pPr lvl="1"/>
            <a:r>
              <a:rPr lang="zh-CN" altLang="en-US" dirty="0"/>
              <a:t>真假分类：二类 </a:t>
            </a:r>
            <a:r>
              <a:rPr lang="en-US" altLang="zh-CN" dirty="0" err="1"/>
              <a:t>softmax</a:t>
            </a:r>
            <a:endParaRPr lang="en-US" altLang="zh-CN" dirty="0"/>
          </a:p>
          <a:p>
            <a:pPr lvl="1"/>
            <a:endParaRPr lang="en-US" altLang="zh-CN" dirty="0"/>
          </a:p>
          <a:p>
            <a:pPr lvl="1"/>
            <a:endParaRPr lang="en-US" altLang="zh-CN" dirty="0"/>
          </a:p>
          <a:p>
            <a:pPr lvl="1"/>
            <a:endParaRPr lang="en-US" altLang="zh-CN" dirty="0"/>
          </a:p>
          <a:p>
            <a:pPr lvl="1"/>
            <a:r>
              <a:rPr lang="zh-CN" altLang="en-US" dirty="0"/>
              <a:t>属性分类：二类</a:t>
            </a:r>
            <a:r>
              <a:rPr lang="en-US" altLang="zh-CN" dirty="0" err="1"/>
              <a:t>softmax</a:t>
            </a:r>
            <a:endParaRPr lang="en-US" altLang="zh-CN" dirty="0"/>
          </a:p>
          <a:p>
            <a:pPr lvl="2"/>
            <a:endParaRPr lang="en-US" altLang="zh-CN" dirty="0"/>
          </a:p>
          <a:p>
            <a:pPr lvl="2"/>
            <a:endParaRPr lang="zh-CN" altLang="en-US" i="1" dirty="0"/>
          </a:p>
        </p:txBody>
      </p:sp>
      <p:pic>
        <p:nvPicPr>
          <p:cNvPr id="9" name="图片 8">
            <a:extLst>
              <a:ext uri="{FF2B5EF4-FFF2-40B4-BE49-F238E27FC236}">
                <a16:creationId xmlns:a16="http://schemas.microsoft.com/office/drawing/2014/main" id="{5D9DAB52-D562-4B12-A86C-9247EB56B0AA}"/>
              </a:ext>
            </a:extLst>
          </p:cNvPr>
          <p:cNvPicPr>
            <a:picLocks noChangeAspect="1"/>
          </p:cNvPicPr>
          <p:nvPr/>
        </p:nvPicPr>
        <p:blipFill>
          <a:blip r:embed="rId2"/>
          <a:stretch>
            <a:fillRect/>
          </a:stretch>
        </p:blipFill>
        <p:spPr>
          <a:xfrm>
            <a:off x="8191500" y="1885801"/>
            <a:ext cx="3164176" cy="3708549"/>
          </a:xfrm>
          <a:prstGeom prst="rect">
            <a:avLst/>
          </a:prstGeom>
        </p:spPr>
      </p:pic>
      <p:pic>
        <p:nvPicPr>
          <p:cNvPr id="10" name="图片 9">
            <a:extLst>
              <a:ext uri="{FF2B5EF4-FFF2-40B4-BE49-F238E27FC236}">
                <a16:creationId xmlns:a16="http://schemas.microsoft.com/office/drawing/2014/main" id="{1E6F6502-C15E-4647-8F77-8C6926D70575}"/>
              </a:ext>
            </a:extLst>
          </p:cNvPr>
          <p:cNvPicPr>
            <a:picLocks noChangeAspect="1"/>
          </p:cNvPicPr>
          <p:nvPr/>
        </p:nvPicPr>
        <p:blipFill>
          <a:blip r:embed="rId3"/>
          <a:stretch>
            <a:fillRect/>
          </a:stretch>
        </p:blipFill>
        <p:spPr>
          <a:xfrm>
            <a:off x="1832990" y="2541814"/>
            <a:ext cx="5607642" cy="410543"/>
          </a:xfrm>
          <a:prstGeom prst="rect">
            <a:avLst/>
          </a:prstGeom>
        </p:spPr>
      </p:pic>
      <p:pic>
        <p:nvPicPr>
          <p:cNvPr id="11" name="图片 10">
            <a:extLst>
              <a:ext uri="{FF2B5EF4-FFF2-40B4-BE49-F238E27FC236}">
                <a16:creationId xmlns:a16="http://schemas.microsoft.com/office/drawing/2014/main" id="{3FA2F750-6347-4783-BFBD-CF502DFFF041}"/>
              </a:ext>
            </a:extLst>
          </p:cNvPr>
          <p:cNvPicPr>
            <a:picLocks noChangeAspect="1"/>
          </p:cNvPicPr>
          <p:nvPr/>
        </p:nvPicPr>
        <p:blipFill>
          <a:blip r:embed="rId4"/>
          <a:stretch>
            <a:fillRect/>
          </a:stretch>
        </p:blipFill>
        <p:spPr>
          <a:xfrm>
            <a:off x="1832990" y="4534807"/>
            <a:ext cx="3656694" cy="410543"/>
          </a:xfrm>
          <a:prstGeom prst="rect">
            <a:avLst/>
          </a:prstGeom>
        </p:spPr>
      </p:pic>
    </p:spTree>
    <p:extLst>
      <p:ext uri="{BB962C8B-B14F-4D97-AF65-F5344CB8AC3E}">
        <p14:creationId xmlns:p14="http://schemas.microsoft.com/office/powerpoint/2010/main" val="28747711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部件层面自适应</a:t>
            </a:r>
            <a:r>
              <a:rPr lang="en-US" altLang="zh-CN" sz="2900" dirty="0">
                <a:solidFill>
                  <a:srgbClr val="0000CC"/>
                </a:solidFill>
                <a:effectLst/>
              </a:rPr>
              <a:t>-</a:t>
            </a:r>
            <a:r>
              <a:rPr lang="zh-CN" altLang="en-US" sz="2900" dirty="0">
                <a:solidFill>
                  <a:srgbClr val="0000CC"/>
                </a:solidFill>
                <a:effectLst/>
              </a:rPr>
              <a:t>空间注意力引导的属性编辑</a:t>
            </a:r>
            <a:endParaRPr lang="zh-CN" altLang="en-US" sz="2400" dirty="0"/>
          </a:p>
        </p:txBody>
      </p:sp>
      <p:sp>
        <p:nvSpPr>
          <p:cNvPr id="4" name="灯片编号占位符 3"/>
          <p:cNvSpPr>
            <a:spLocks noGrp="1"/>
          </p:cNvSpPr>
          <p:nvPr>
            <p:ph type="sldNum" sz="quarter" idx="11"/>
          </p:nvPr>
        </p:nvSpPr>
        <p:spPr/>
        <p:txBody>
          <a:bodyPr/>
          <a:lstStyle/>
          <a:p>
            <a:pPr>
              <a:defRPr/>
            </a:pPr>
            <a:fld id="{F0DCA781-2C6F-4150-84D4-E012765ECB09}" type="slidenum">
              <a:rPr lang="en-US" altLang="zh-CN" smtClean="0"/>
              <a:pPr>
                <a:defRPr/>
              </a:pPr>
              <a:t>38</a:t>
            </a:fld>
            <a:endParaRPr lang="en-US" altLang="zh-CN" dirty="0"/>
          </a:p>
        </p:txBody>
      </p:sp>
      <p:sp>
        <p:nvSpPr>
          <p:cNvPr id="20" name="内容占位符 1">
            <a:extLst>
              <a:ext uri="{FF2B5EF4-FFF2-40B4-BE49-F238E27FC236}">
                <a16:creationId xmlns:a16="http://schemas.microsoft.com/office/drawing/2014/main" id="{DC45F98B-91E8-48C2-A222-CE19EE3278B1}"/>
              </a:ext>
            </a:extLst>
          </p:cNvPr>
          <p:cNvSpPr>
            <a:spLocks noGrp="1"/>
          </p:cNvSpPr>
          <p:nvPr>
            <p:ph idx="1"/>
          </p:nvPr>
        </p:nvSpPr>
        <p:spPr>
          <a:xfrm>
            <a:off x="518160" y="1344356"/>
            <a:ext cx="10949940" cy="5183444"/>
          </a:xfrm>
        </p:spPr>
        <p:txBody>
          <a:bodyPr/>
          <a:lstStyle/>
          <a:p>
            <a:r>
              <a:rPr lang="en-US" altLang="zh-CN" dirty="0"/>
              <a:t>Generator</a:t>
            </a:r>
            <a:r>
              <a:rPr lang="zh-CN" altLang="en-US" dirty="0"/>
              <a:t>损失函数</a:t>
            </a:r>
            <a:endParaRPr lang="en-US" altLang="zh-CN" dirty="0"/>
          </a:p>
          <a:p>
            <a:pPr lvl="1"/>
            <a:endParaRPr lang="en-US" altLang="zh-CN" dirty="0"/>
          </a:p>
          <a:p>
            <a:pPr lvl="1"/>
            <a:endParaRPr lang="zh-CN" altLang="en-US" dirty="0"/>
          </a:p>
        </p:txBody>
      </p:sp>
      <p:pic>
        <p:nvPicPr>
          <p:cNvPr id="21" name="图片 20">
            <a:extLst>
              <a:ext uri="{FF2B5EF4-FFF2-40B4-BE49-F238E27FC236}">
                <a16:creationId xmlns:a16="http://schemas.microsoft.com/office/drawing/2014/main" id="{EE1114D2-8C83-469A-98CF-30FACE4A2BE7}"/>
              </a:ext>
            </a:extLst>
          </p:cNvPr>
          <p:cNvPicPr>
            <a:picLocks noChangeAspect="1"/>
          </p:cNvPicPr>
          <p:nvPr/>
        </p:nvPicPr>
        <p:blipFill>
          <a:blip r:embed="rId2"/>
          <a:stretch>
            <a:fillRect/>
          </a:stretch>
        </p:blipFill>
        <p:spPr>
          <a:xfrm>
            <a:off x="544544" y="1957110"/>
            <a:ext cx="6491946" cy="3308098"/>
          </a:xfrm>
          <a:prstGeom prst="rect">
            <a:avLst/>
          </a:prstGeom>
        </p:spPr>
      </p:pic>
      <p:grpSp>
        <p:nvGrpSpPr>
          <p:cNvPr id="22" name="组合 21"/>
          <p:cNvGrpSpPr/>
          <p:nvPr/>
        </p:nvGrpSpPr>
        <p:grpSpPr>
          <a:xfrm>
            <a:off x="7036490" y="2368850"/>
            <a:ext cx="4631581" cy="2497731"/>
            <a:chOff x="6264842" y="2281459"/>
            <a:chExt cx="5454042" cy="2941270"/>
          </a:xfrm>
        </p:grpSpPr>
        <p:pic>
          <p:nvPicPr>
            <p:cNvPr id="23" name="图片 22">
              <a:extLst>
                <a:ext uri="{FF2B5EF4-FFF2-40B4-BE49-F238E27FC236}">
                  <a16:creationId xmlns:a16="http://schemas.microsoft.com/office/drawing/2014/main" id="{D870BD6F-4590-4AD2-B5AC-2BE1038F9D21}"/>
                </a:ext>
              </a:extLst>
            </p:cNvPr>
            <p:cNvPicPr>
              <a:picLocks noChangeAspect="1"/>
            </p:cNvPicPr>
            <p:nvPr/>
          </p:nvPicPr>
          <p:blipFill>
            <a:blip r:embed="rId3"/>
            <a:stretch>
              <a:fillRect/>
            </a:stretch>
          </p:blipFill>
          <p:spPr>
            <a:xfrm>
              <a:off x="6264842" y="2281459"/>
              <a:ext cx="4867837" cy="677874"/>
            </a:xfrm>
            <a:prstGeom prst="rect">
              <a:avLst/>
            </a:prstGeom>
          </p:spPr>
        </p:pic>
        <p:cxnSp>
          <p:nvCxnSpPr>
            <p:cNvPr id="24" name="直接连接符 23">
              <a:extLst>
                <a:ext uri="{FF2B5EF4-FFF2-40B4-BE49-F238E27FC236}">
                  <a16:creationId xmlns:a16="http://schemas.microsoft.com/office/drawing/2014/main" id="{257D1BE2-61C4-4C87-A548-E347E45D69DF}"/>
                </a:ext>
              </a:extLst>
            </p:cNvPr>
            <p:cNvCxnSpPr/>
            <p:nvPr/>
          </p:nvCxnSpPr>
          <p:spPr bwMode="auto">
            <a:xfrm>
              <a:off x="8158228" y="2929630"/>
              <a:ext cx="701625" cy="0"/>
            </a:xfrm>
            <a:prstGeom prst="line">
              <a:avLst/>
            </a:prstGeom>
            <a:noFill/>
            <a:ln w="50800" cap="flat" cmpd="sng" algn="ctr">
              <a:solidFill>
                <a:srgbClr val="FF0000"/>
              </a:solidFill>
              <a:prstDash val="solid"/>
              <a:round/>
              <a:headEnd type="none" w="med" len="med"/>
              <a:tailEnd type="none" w="med" len="med"/>
            </a:ln>
            <a:effectLst/>
          </p:spPr>
        </p:cxnSp>
        <p:cxnSp>
          <p:nvCxnSpPr>
            <p:cNvPr id="25" name="直接连接符 24">
              <a:extLst>
                <a:ext uri="{FF2B5EF4-FFF2-40B4-BE49-F238E27FC236}">
                  <a16:creationId xmlns:a16="http://schemas.microsoft.com/office/drawing/2014/main" id="{87827E82-836F-42E8-A116-14B087B5EBA6}"/>
                </a:ext>
              </a:extLst>
            </p:cNvPr>
            <p:cNvCxnSpPr/>
            <p:nvPr/>
          </p:nvCxnSpPr>
          <p:spPr bwMode="auto">
            <a:xfrm>
              <a:off x="9351926" y="2929630"/>
              <a:ext cx="701625" cy="0"/>
            </a:xfrm>
            <a:prstGeom prst="line">
              <a:avLst/>
            </a:prstGeom>
            <a:noFill/>
            <a:ln w="50800" cap="flat" cmpd="sng" algn="ctr">
              <a:solidFill>
                <a:srgbClr val="0000CC"/>
              </a:solidFill>
              <a:prstDash val="solid"/>
              <a:round/>
              <a:headEnd type="none" w="med" len="med"/>
              <a:tailEnd type="none" w="med" len="med"/>
            </a:ln>
            <a:effectLst/>
          </p:spPr>
        </p:cxnSp>
        <p:cxnSp>
          <p:nvCxnSpPr>
            <p:cNvPr id="26" name="直接连接符 25">
              <a:extLst>
                <a:ext uri="{FF2B5EF4-FFF2-40B4-BE49-F238E27FC236}">
                  <a16:creationId xmlns:a16="http://schemas.microsoft.com/office/drawing/2014/main" id="{600446D5-F7B5-40D8-AC3C-5EDDD309F56B}"/>
                </a:ext>
              </a:extLst>
            </p:cNvPr>
            <p:cNvCxnSpPr/>
            <p:nvPr/>
          </p:nvCxnSpPr>
          <p:spPr bwMode="auto">
            <a:xfrm>
              <a:off x="10450905" y="2929630"/>
              <a:ext cx="701625" cy="0"/>
            </a:xfrm>
            <a:prstGeom prst="line">
              <a:avLst/>
            </a:prstGeom>
            <a:noFill/>
            <a:ln w="50800" cap="flat" cmpd="sng" algn="ctr">
              <a:solidFill>
                <a:srgbClr val="00B050"/>
              </a:solidFill>
              <a:prstDash val="solid"/>
              <a:round/>
              <a:headEnd type="none" w="med" len="med"/>
              <a:tailEnd type="none" w="med" len="med"/>
            </a:ln>
            <a:effectLst/>
          </p:spPr>
        </p:cxnSp>
        <p:cxnSp>
          <p:nvCxnSpPr>
            <p:cNvPr id="27" name="直接箭头连接符 26">
              <a:extLst>
                <a:ext uri="{FF2B5EF4-FFF2-40B4-BE49-F238E27FC236}">
                  <a16:creationId xmlns:a16="http://schemas.microsoft.com/office/drawing/2014/main" id="{D6F331DC-AE7E-49EF-9848-B0BD9531E209}"/>
                </a:ext>
              </a:extLst>
            </p:cNvPr>
            <p:cNvCxnSpPr/>
            <p:nvPr/>
          </p:nvCxnSpPr>
          <p:spPr bwMode="auto">
            <a:xfrm>
              <a:off x="8494808" y="2959333"/>
              <a:ext cx="0" cy="420975"/>
            </a:xfrm>
            <a:prstGeom prst="straightConnector1">
              <a:avLst/>
            </a:prstGeom>
            <a:noFill/>
            <a:ln w="25400" cap="flat" cmpd="sng" algn="ctr">
              <a:solidFill>
                <a:schemeClr val="tx1"/>
              </a:solidFill>
              <a:prstDash val="solid"/>
              <a:round/>
              <a:headEnd type="none" w="med" len="med"/>
              <a:tailEnd type="triangle"/>
            </a:ln>
            <a:effectLst/>
          </p:spPr>
        </p:cxnSp>
        <p:sp>
          <p:nvSpPr>
            <p:cNvPr id="28" name="文本框 27">
              <a:extLst>
                <a:ext uri="{FF2B5EF4-FFF2-40B4-BE49-F238E27FC236}">
                  <a16:creationId xmlns:a16="http://schemas.microsoft.com/office/drawing/2014/main" id="{5A1D4092-D33B-48A2-AB07-E002E4B0936C}"/>
                </a:ext>
              </a:extLst>
            </p:cNvPr>
            <p:cNvSpPr txBox="1"/>
            <p:nvPr/>
          </p:nvSpPr>
          <p:spPr>
            <a:xfrm>
              <a:off x="7790128" y="3375041"/>
              <a:ext cx="1409360" cy="369332"/>
            </a:xfrm>
            <a:prstGeom prst="rect">
              <a:avLst/>
            </a:prstGeom>
            <a:noFill/>
          </p:spPr>
          <p:txBody>
            <a:bodyPr wrap="none" rtlCol="0">
              <a:spAutoFit/>
            </a:bodyPr>
            <a:lstStyle/>
            <a:p>
              <a:r>
                <a:rPr lang="en-US" altLang="zh-CN" b="0" dirty="0">
                  <a:latin typeface="Times New Roman" panose="02020603050405020304" pitchFamily="18" charset="0"/>
                  <a:cs typeface="Times New Roman" panose="02020603050405020304" pitchFamily="18" charset="0"/>
                </a:rPr>
                <a:t>real/fake loss</a:t>
              </a:r>
              <a:endParaRPr lang="zh-CN" altLang="en-US" b="0" dirty="0">
                <a:latin typeface="Times New Roman" panose="02020603050405020304" pitchFamily="18" charset="0"/>
                <a:cs typeface="Times New Roman" panose="02020603050405020304" pitchFamily="18" charset="0"/>
              </a:endParaRPr>
            </a:p>
          </p:txBody>
        </p:sp>
        <p:cxnSp>
          <p:nvCxnSpPr>
            <p:cNvPr id="29" name="直接箭头连接符 28">
              <a:extLst>
                <a:ext uri="{FF2B5EF4-FFF2-40B4-BE49-F238E27FC236}">
                  <a16:creationId xmlns:a16="http://schemas.microsoft.com/office/drawing/2014/main" id="{CC0B65D9-7D0E-429B-9B25-EF529D3DE5D5}"/>
                </a:ext>
              </a:extLst>
            </p:cNvPr>
            <p:cNvCxnSpPr>
              <a:cxnSpLocks/>
            </p:cNvCxnSpPr>
            <p:nvPr/>
          </p:nvCxnSpPr>
          <p:spPr bwMode="auto">
            <a:xfrm>
              <a:off x="9702739" y="2959333"/>
              <a:ext cx="0" cy="859555"/>
            </a:xfrm>
            <a:prstGeom prst="straightConnector1">
              <a:avLst/>
            </a:prstGeom>
            <a:noFill/>
            <a:ln w="25400" cap="flat" cmpd="sng" algn="ctr">
              <a:solidFill>
                <a:schemeClr val="tx1"/>
              </a:solidFill>
              <a:prstDash val="solid"/>
              <a:round/>
              <a:headEnd type="none" w="med" len="med"/>
              <a:tailEnd type="triangle"/>
            </a:ln>
            <a:effectLst/>
          </p:spPr>
        </p:cxnSp>
        <p:cxnSp>
          <p:nvCxnSpPr>
            <p:cNvPr id="30" name="直接箭头连接符 29">
              <a:extLst>
                <a:ext uri="{FF2B5EF4-FFF2-40B4-BE49-F238E27FC236}">
                  <a16:creationId xmlns:a16="http://schemas.microsoft.com/office/drawing/2014/main" id="{6EA8BFB4-820E-48E0-BC6C-5A9BB77CF357}"/>
                </a:ext>
              </a:extLst>
            </p:cNvPr>
            <p:cNvCxnSpPr>
              <a:cxnSpLocks/>
            </p:cNvCxnSpPr>
            <p:nvPr/>
          </p:nvCxnSpPr>
          <p:spPr bwMode="auto">
            <a:xfrm flipH="1">
              <a:off x="10801718" y="2949888"/>
              <a:ext cx="0" cy="1903509"/>
            </a:xfrm>
            <a:prstGeom prst="straightConnector1">
              <a:avLst/>
            </a:prstGeom>
            <a:noFill/>
            <a:ln w="25400" cap="flat" cmpd="sng" algn="ctr">
              <a:solidFill>
                <a:schemeClr val="tx1"/>
              </a:solidFill>
              <a:prstDash val="solid"/>
              <a:round/>
              <a:headEnd type="none" w="med" len="med"/>
              <a:tailEnd type="triangle"/>
            </a:ln>
            <a:effectLst/>
          </p:spPr>
        </p:cxnSp>
        <p:sp>
          <p:nvSpPr>
            <p:cNvPr id="31" name="文本框 30">
              <a:extLst>
                <a:ext uri="{FF2B5EF4-FFF2-40B4-BE49-F238E27FC236}">
                  <a16:creationId xmlns:a16="http://schemas.microsoft.com/office/drawing/2014/main" id="{BDA41437-39EF-4B75-A1E3-8E409249B45B}"/>
                </a:ext>
              </a:extLst>
            </p:cNvPr>
            <p:cNvSpPr txBox="1"/>
            <p:nvPr/>
          </p:nvSpPr>
          <p:spPr>
            <a:xfrm>
              <a:off x="8676606" y="3818889"/>
              <a:ext cx="2052263" cy="434917"/>
            </a:xfrm>
            <a:prstGeom prst="rect">
              <a:avLst/>
            </a:prstGeom>
            <a:noFill/>
          </p:spPr>
          <p:txBody>
            <a:bodyPr wrap="none" rtlCol="0">
              <a:spAutoFit/>
            </a:bodyPr>
            <a:lstStyle/>
            <a:p>
              <a:r>
                <a:rPr lang="en-US" altLang="zh-CN" b="0" dirty="0">
                  <a:latin typeface="Times New Roman" panose="02020603050405020304" pitchFamily="18" charset="0"/>
                  <a:cs typeface="Times New Roman" panose="02020603050405020304" pitchFamily="18" charset="0"/>
                </a:rPr>
                <a:t>attribute </a:t>
              </a:r>
              <a:r>
                <a:rPr lang="en-US" altLang="zh-CN" b="0" dirty="0" err="1">
                  <a:latin typeface="Times New Roman" panose="02020603050405020304" pitchFamily="18" charset="0"/>
                  <a:cs typeface="Times New Roman" panose="02020603050405020304" pitchFamily="18" charset="0"/>
                </a:rPr>
                <a:t>cls</a:t>
              </a:r>
              <a:r>
                <a:rPr lang="en-US" altLang="zh-CN" b="0" dirty="0">
                  <a:latin typeface="Times New Roman" panose="02020603050405020304" pitchFamily="18" charset="0"/>
                  <a:cs typeface="Times New Roman" panose="02020603050405020304" pitchFamily="18" charset="0"/>
                </a:rPr>
                <a:t>. loss</a:t>
              </a:r>
              <a:endParaRPr lang="zh-CN" altLang="en-US" b="0" dirty="0">
                <a:latin typeface="Times New Roman" panose="02020603050405020304" pitchFamily="18" charset="0"/>
                <a:cs typeface="Times New Roman" panose="02020603050405020304" pitchFamily="18" charset="0"/>
              </a:endParaRPr>
            </a:p>
          </p:txBody>
        </p:sp>
        <p:sp>
          <p:nvSpPr>
            <p:cNvPr id="32" name="文本框 31">
              <a:extLst>
                <a:ext uri="{FF2B5EF4-FFF2-40B4-BE49-F238E27FC236}">
                  <a16:creationId xmlns:a16="http://schemas.microsoft.com/office/drawing/2014/main" id="{1B6759EF-37F3-4C56-AE6F-42E82C96581A}"/>
                </a:ext>
              </a:extLst>
            </p:cNvPr>
            <p:cNvSpPr txBox="1"/>
            <p:nvPr/>
          </p:nvSpPr>
          <p:spPr>
            <a:xfrm>
              <a:off x="9738855" y="4853397"/>
              <a:ext cx="1980029" cy="369332"/>
            </a:xfrm>
            <a:prstGeom prst="rect">
              <a:avLst/>
            </a:prstGeom>
            <a:noFill/>
          </p:spPr>
          <p:txBody>
            <a:bodyPr wrap="none" rtlCol="0">
              <a:spAutoFit/>
            </a:bodyPr>
            <a:lstStyle/>
            <a:p>
              <a:r>
                <a:rPr lang="en-US" altLang="zh-CN" b="0" dirty="0">
                  <a:latin typeface="Times New Roman" panose="02020603050405020304" pitchFamily="18" charset="0"/>
                  <a:cs typeface="Times New Roman" panose="02020603050405020304" pitchFamily="18" charset="0"/>
                </a:rPr>
                <a:t>reconstruction  loss</a:t>
              </a:r>
              <a:endParaRPr lang="zh-CN" altLang="en-US" b="0" dirty="0">
                <a:latin typeface="Times New Roman" panose="02020603050405020304" pitchFamily="18" charset="0"/>
                <a:cs typeface="Times New Roman" panose="02020603050405020304" pitchFamily="18" charset="0"/>
              </a:endParaRPr>
            </a:p>
          </p:txBody>
        </p:sp>
      </p:grpSp>
      <p:pic>
        <p:nvPicPr>
          <p:cNvPr id="33" name="图片 32">
            <a:extLst>
              <a:ext uri="{FF2B5EF4-FFF2-40B4-BE49-F238E27FC236}">
                <a16:creationId xmlns:a16="http://schemas.microsoft.com/office/drawing/2014/main" id="{C3D4B59E-D971-4AF8-881F-10C6B7440A77}"/>
              </a:ext>
            </a:extLst>
          </p:cNvPr>
          <p:cNvPicPr>
            <a:picLocks noChangeAspect="1"/>
          </p:cNvPicPr>
          <p:nvPr/>
        </p:nvPicPr>
        <p:blipFill>
          <a:blip r:embed="rId4"/>
          <a:stretch>
            <a:fillRect/>
          </a:stretch>
        </p:blipFill>
        <p:spPr>
          <a:xfrm>
            <a:off x="2052436" y="5778440"/>
            <a:ext cx="7881387" cy="491107"/>
          </a:xfrm>
          <a:prstGeom prst="rect">
            <a:avLst/>
          </a:prstGeom>
        </p:spPr>
      </p:pic>
    </p:spTree>
    <p:extLst>
      <p:ext uri="{BB962C8B-B14F-4D97-AF65-F5344CB8AC3E}">
        <p14:creationId xmlns:p14="http://schemas.microsoft.com/office/powerpoint/2010/main" val="24767418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标题 1"/>
          <p:cNvSpPr>
            <a:spLocks noGrp="1"/>
          </p:cNvSpPr>
          <p:nvPr>
            <p:ph type="title"/>
            <p:custDataLst>
              <p:tags r:id="rId1"/>
            </p:custDataLst>
          </p:nvPr>
        </p:nvSpPr>
        <p:spPr/>
        <p:txBody>
          <a:bodyPr/>
          <a:lstStyle/>
          <a:p>
            <a:r>
              <a:rPr lang="zh-CN" altLang="en-US" dirty="0"/>
              <a:t>部件层面自适应</a:t>
            </a:r>
            <a:r>
              <a:rPr lang="en-US" altLang="zh-CN" sz="2900" dirty="0">
                <a:solidFill>
                  <a:srgbClr val="0000CC"/>
                </a:solidFill>
                <a:effectLst/>
              </a:rPr>
              <a:t>-</a:t>
            </a:r>
            <a:r>
              <a:rPr lang="zh-CN" altLang="en-US" sz="2900" dirty="0">
                <a:solidFill>
                  <a:srgbClr val="0000CC"/>
                </a:solidFill>
                <a:effectLst/>
              </a:rPr>
              <a:t>空间注意力引导的属性编辑</a:t>
            </a:r>
            <a:endParaRPr lang="zh-CN" altLang="en-US" sz="2400" dirty="0"/>
          </a:p>
        </p:txBody>
      </p:sp>
      <p:sp>
        <p:nvSpPr>
          <p:cNvPr id="4" name="PA-SlideNumberPlaceholder 3"/>
          <p:cNvSpPr>
            <a:spLocks noGrp="1"/>
          </p:cNvSpPr>
          <p:nvPr>
            <p:ph type="sldNum" sz="quarter" idx="11"/>
            <p:custDataLst>
              <p:tags r:id="rId2"/>
            </p:custDataLst>
          </p:nvPr>
        </p:nvSpPr>
        <p:spPr/>
        <p:txBody>
          <a:bodyPr/>
          <a:lstStyle/>
          <a:p>
            <a:pPr>
              <a:defRPr/>
            </a:pPr>
            <a:fld id="{F0DCA781-2C6F-4150-84D4-E012765ECB09}" type="slidenum">
              <a:rPr lang="en-US" altLang="zh-CN" smtClean="0"/>
              <a:pPr>
                <a:defRPr/>
              </a:pPr>
              <a:t>39</a:t>
            </a:fld>
            <a:endParaRPr lang="en-US" altLang="zh-CN" dirty="0"/>
          </a:p>
        </p:txBody>
      </p:sp>
      <p:sp>
        <p:nvSpPr>
          <p:cNvPr id="6" name="PA-内容占位符 1">
            <a:extLst>
              <a:ext uri="{FF2B5EF4-FFF2-40B4-BE49-F238E27FC236}">
                <a16:creationId xmlns:a16="http://schemas.microsoft.com/office/drawing/2014/main" id="{1B814CE1-1560-4515-886D-49DBBD26DE71}"/>
              </a:ext>
            </a:extLst>
          </p:cNvPr>
          <p:cNvSpPr>
            <a:spLocks noGrp="1"/>
          </p:cNvSpPr>
          <p:nvPr>
            <p:ph idx="1"/>
            <p:custDataLst>
              <p:tags r:id="rId3"/>
            </p:custDataLst>
          </p:nvPr>
        </p:nvSpPr>
        <p:spPr>
          <a:xfrm>
            <a:off x="518160" y="1344356"/>
            <a:ext cx="10949940" cy="5183444"/>
          </a:xfrm>
        </p:spPr>
        <p:txBody>
          <a:bodyPr/>
          <a:lstStyle/>
          <a:p>
            <a:r>
              <a:rPr lang="zh-CN" altLang="en-US" dirty="0"/>
              <a:t>实验对比：</a:t>
            </a:r>
            <a:r>
              <a:rPr lang="en-US" altLang="zh-CN" dirty="0" err="1"/>
              <a:t>CelebA</a:t>
            </a:r>
            <a:r>
              <a:rPr lang="en-US" altLang="zh-CN" dirty="0"/>
              <a:t> </a:t>
            </a:r>
            <a:r>
              <a:rPr lang="zh-CN" altLang="en-US" dirty="0"/>
              <a:t>数据集</a:t>
            </a:r>
          </a:p>
        </p:txBody>
      </p:sp>
      <p:pic>
        <p:nvPicPr>
          <p:cNvPr id="7" name="PA-图片 6">
            <a:extLst>
              <a:ext uri="{FF2B5EF4-FFF2-40B4-BE49-F238E27FC236}">
                <a16:creationId xmlns:a16="http://schemas.microsoft.com/office/drawing/2014/main" id="{2C39E65A-0B30-4FBA-A33E-05F73CA3ADAA}"/>
              </a:ext>
            </a:extLst>
          </p:cNvPr>
          <p:cNvPicPr>
            <a:picLocks noChangeAspect="1"/>
          </p:cNvPicPr>
          <p:nvPr>
            <p:custDataLst>
              <p:tags r:id="rId4"/>
            </p:custDataLst>
          </p:nvPr>
        </p:nvPicPr>
        <p:blipFill>
          <a:blip r:embed="rId6"/>
          <a:stretch>
            <a:fillRect/>
          </a:stretch>
        </p:blipFill>
        <p:spPr>
          <a:xfrm>
            <a:off x="1556630" y="1922659"/>
            <a:ext cx="8873000" cy="4605141"/>
          </a:xfrm>
          <a:prstGeom prst="rect">
            <a:avLst/>
          </a:prstGeom>
        </p:spPr>
      </p:pic>
      <p:sp>
        <p:nvSpPr>
          <p:cNvPr id="8" name="矩形 7">
            <a:extLst>
              <a:ext uri="{FF2B5EF4-FFF2-40B4-BE49-F238E27FC236}">
                <a16:creationId xmlns:a16="http://schemas.microsoft.com/office/drawing/2014/main" id="{060D0A49-A66F-4796-BFB4-4119E50D5867}"/>
              </a:ext>
            </a:extLst>
          </p:cNvPr>
          <p:cNvSpPr/>
          <p:nvPr/>
        </p:nvSpPr>
        <p:spPr>
          <a:xfrm>
            <a:off x="8412480" y="1922659"/>
            <a:ext cx="1911740" cy="4373638"/>
          </a:xfrm>
          <a:prstGeom prst="rect">
            <a:avLst/>
          </a:prstGeom>
          <a:noFill/>
          <a:ln w="285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01844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部件层面自适应</a:t>
            </a:r>
            <a:r>
              <a:rPr lang="en-US" altLang="zh-CN" sz="2900" dirty="0">
                <a:solidFill>
                  <a:srgbClr val="0000CC"/>
                </a:solidFill>
                <a:effectLst/>
              </a:rPr>
              <a:t>-</a:t>
            </a:r>
            <a:r>
              <a:rPr lang="zh-CN" altLang="en-US" sz="2900" dirty="0">
                <a:solidFill>
                  <a:srgbClr val="0000CC"/>
                </a:solidFill>
                <a:effectLst/>
              </a:rPr>
              <a:t>空间注意力引导的属性编辑</a:t>
            </a:r>
            <a:endParaRPr lang="zh-CN" altLang="en-US" sz="2400" dirty="0"/>
          </a:p>
        </p:txBody>
      </p:sp>
      <p:sp>
        <p:nvSpPr>
          <p:cNvPr id="4" name="灯片编号占位符 3"/>
          <p:cNvSpPr>
            <a:spLocks noGrp="1"/>
          </p:cNvSpPr>
          <p:nvPr>
            <p:ph type="sldNum" sz="quarter" idx="11"/>
          </p:nvPr>
        </p:nvSpPr>
        <p:spPr/>
        <p:txBody>
          <a:bodyPr/>
          <a:lstStyle/>
          <a:p>
            <a:pPr>
              <a:defRPr/>
            </a:pPr>
            <a:fld id="{F0DCA781-2C6F-4150-84D4-E012765ECB09}" type="slidenum">
              <a:rPr lang="en-US" altLang="zh-CN" smtClean="0"/>
              <a:pPr>
                <a:defRPr/>
              </a:pPr>
              <a:t>40</a:t>
            </a:fld>
            <a:endParaRPr lang="en-US" altLang="zh-CN" dirty="0"/>
          </a:p>
        </p:txBody>
      </p:sp>
      <p:sp>
        <p:nvSpPr>
          <p:cNvPr id="9" name="内容占位符 1">
            <a:extLst>
              <a:ext uri="{FF2B5EF4-FFF2-40B4-BE49-F238E27FC236}">
                <a16:creationId xmlns:a16="http://schemas.microsoft.com/office/drawing/2014/main" id="{1B814CE1-1560-4515-886D-49DBBD26DE71}"/>
              </a:ext>
            </a:extLst>
          </p:cNvPr>
          <p:cNvSpPr>
            <a:spLocks noGrp="1"/>
          </p:cNvSpPr>
          <p:nvPr>
            <p:ph idx="1"/>
          </p:nvPr>
        </p:nvSpPr>
        <p:spPr>
          <a:xfrm>
            <a:off x="518160" y="1344356"/>
            <a:ext cx="10949940" cy="5183444"/>
          </a:xfrm>
        </p:spPr>
        <p:txBody>
          <a:bodyPr/>
          <a:lstStyle/>
          <a:p>
            <a:r>
              <a:rPr lang="zh-CN" altLang="en-US" dirty="0"/>
              <a:t>实验对比：</a:t>
            </a:r>
            <a:r>
              <a:rPr lang="en-US" altLang="zh-CN" dirty="0" err="1"/>
              <a:t>CelebA</a:t>
            </a:r>
            <a:r>
              <a:rPr lang="en-US" altLang="zh-CN" dirty="0"/>
              <a:t> </a:t>
            </a:r>
            <a:r>
              <a:rPr lang="zh-CN" altLang="en-US" dirty="0"/>
              <a:t>数据集</a:t>
            </a:r>
          </a:p>
          <a:p>
            <a:pPr lvl="1"/>
            <a:r>
              <a:rPr lang="en-US" altLang="zh-CN" dirty="0"/>
              <a:t>The MAE of attribute-irrelevant region</a:t>
            </a:r>
          </a:p>
          <a:p>
            <a:pPr lvl="1"/>
            <a:endParaRPr lang="en-US" altLang="zh-CN" dirty="0"/>
          </a:p>
          <a:p>
            <a:pPr lvl="1"/>
            <a:endParaRPr lang="en-US" altLang="zh-CN" dirty="0"/>
          </a:p>
          <a:p>
            <a:pPr lvl="1"/>
            <a:endParaRPr lang="en-US" altLang="zh-CN" dirty="0"/>
          </a:p>
          <a:p>
            <a:pPr lvl="1"/>
            <a:endParaRPr lang="en-US" altLang="zh-CN" dirty="0"/>
          </a:p>
          <a:p>
            <a:pPr lvl="1"/>
            <a:r>
              <a:rPr lang="en-US" altLang="zh-CN" dirty="0"/>
              <a:t>Classification error on the edited face images</a:t>
            </a:r>
            <a:endParaRPr lang="zh-CN" altLang="en-US" dirty="0"/>
          </a:p>
        </p:txBody>
      </p:sp>
      <p:pic>
        <p:nvPicPr>
          <p:cNvPr id="10" name="图片 9">
            <a:extLst>
              <a:ext uri="{FF2B5EF4-FFF2-40B4-BE49-F238E27FC236}">
                <a16:creationId xmlns:a16="http://schemas.microsoft.com/office/drawing/2014/main" id="{D485B709-AD22-4BEC-9B52-133EBC2E2C66}"/>
              </a:ext>
            </a:extLst>
          </p:cNvPr>
          <p:cNvPicPr>
            <a:picLocks noChangeAspect="1"/>
          </p:cNvPicPr>
          <p:nvPr/>
        </p:nvPicPr>
        <p:blipFill>
          <a:blip r:embed="rId2"/>
          <a:stretch>
            <a:fillRect/>
          </a:stretch>
        </p:blipFill>
        <p:spPr>
          <a:xfrm>
            <a:off x="2112770" y="2299214"/>
            <a:ext cx="7760720" cy="1515163"/>
          </a:xfrm>
          <a:prstGeom prst="rect">
            <a:avLst/>
          </a:prstGeom>
        </p:spPr>
      </p:pic>
      <p:pic>
        <p:nvPicPr>
          <p:cNvPr id="11" name="图片 10">
            <a:extLst>
              <a:ext uri="{FF2B5EF4-FFF2-40B4-BE49-F238E27FC236}">
                <a16:creationId xmlns:a16="http://schemas.microsoft.com/office/drawing/2014/main" id="{71579E10-32EF-46F3-96E1-1339AA932325}"/>
              </a:ext>
            </a:extLst>
          </p:cNvPr>
          <p:cNvPicPr>
            <a:picLocks noChangeAspect="1"/>
          </p:cNvPicPr>
          <p:nvPr/>
        </p:nvPicPr>
        <p:blipFill>
          <a:blip r:embed="rId3"/>
          <a:stretch>
            <a:fillRect/>
          </a:stretch>
        </p:blipFill>
        <p:spPr>
          <a:xfrm>
            <a:off x="2112770" y="4327609"/>
            <a:ext cx="7760720" cy="2193959"/>
          </a:xfrm>
          <a:prstGeom prst="rect">
            <a:avLst/>
          </a:prstGeom>
        </p:spPr>
      </p:pic>
    </p:spTree>
    <p:extLst>
      <p:ext uri="{BB962C8B-B14F-4D97-AF65-F5344CB8AC3E}">
        <p14:creationId xmlns:p14="http://schemas.microsoft.com/office/powerpoint/2010/main" val="7234351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部件层面自适应</a:t>
            </a:r>
            <a:r>
              <a:rPr lang="en-US" altLang="zh-CN" sz="2900" dirty="0">
                <a:solidFill>
                  <a:srgbClr val="0000CC"/>
                </a:solidFill>
                <a:effectLst/>
              </a:rPr>
              <a:t>-</a:t>
            </a:r>
            <a:r>
              <a:rPr lang="zh-CN" altLang="en-US" sz="2900" dirty="0">
                <a:solidFill>
                  <a:srgbClr val="0000CC"/>
                </a:solidFill>
                <a:effectLst/>
              </a:rPr>
              <a:t>空间注意力引导的属性编辑</a:t>
            </a:r>
            <a:endParaRPr lang="zh-CN" altLang="en-US" sz="2400" dirty="0"/>
          </a:p>
        </p:txBody>
      </p:sp>
      <p:sp>
        <p:nvSpPr>
          <p:cNvPr id="4" name="灯片编号占位符 3"/>
          <p:cNvSpPr>
            <a:spLocks noGrp="1"/>
          </p:cNvSpPr>
          <p:nvPr>
            <p:ph type="sldNum" sz="quarter" idx="11"/>
          </p:nvPr>
        </p:nvSpPr>
        <p:spPr/>
        <p:txBody>
          <a:bodyPr/>
          <a:lstStyle/>
          <a:p>
            <a:pPr>
              <a:defRPr/>
            </a:pPr>
            <a:fld id="{F0DCA781-2C6F-4150-84D4-E012765ECB09}" type="slidenum">
              <a:rPr lang="en-US" altLang="zh-CN" smtClean="0"/>
              <a:pPr>
                <a:defRPr/>
              </a:pPr>
              <a:t>41</a:t>
            </a:fld>
            <a:endParaRPr lang="en-US" altLang="zh-CN" dirty="0"/>
          </a:p>
        </p:txBody>
      </p:sp>
      <p:sp>
        <p:nvSpPr>
          <p:cNvPr id="8" name="内容占位符 1">
            <a:extLst>
              <a:ext uri="{FF2B5EF4-FFF2-40B4-BE49-F238E27FC236}">
                <a16:creationId xmlns:a16="http://schemas.microsoft.com/office/drawing/2014/main" id="{1B814CE1-1560-4515-886D-49DBBD26DE71}"/>
              </a:ext>
            </a:extLst>
          </p:cNvPr>
          <p:cNvSpPr>
            <a:spLocks noGrp="1"/>
          </p:cNvSpPr>
          <p:nvPr>
            <p:ph idx="1"/>
          </p:nvPr>
        </p:nvSpPr>
        <p:spPr>
          <a:xfrm>
            <a:off x="518160" y="1344356"/>
            <a:ext cx="10949940" cy="5183444"/>
          </a:xfrm>
        </p:spPr>
        <p:txBody>
          <a:bodyPr/>
          <a:lstStyle/>
          <a:p>
            <a:r>
              <a:rPr lang="zh-CN" altLang="en-US" dirty="0"/>
              <a:t>用于数据增广，辅助人脸识别</a:t>
            </a:r>
            <a:endParaRPr lang="en-US" altLang="zh-CN" dirty="0"/>
          </a:p>
          <a:p>
            <a:pPr lvl="1"/>
            <a:r>
              <a:rPr lang="en-US" altLang="zh-CN" dirty="0"/>
              <a:t>Augmentation on </a:t>
            </a:r>
            <a:r>
              <a:rPr lang="en-US" altLang="zh-CN" dirty="0" err="1"/>
              <a:t>CelebA</a:t>
            </a:r>
            <a:r>
              <a:rPr lang="en-US" altLang="zh-CN" dirty="0"/>
              <a:t>, test on </a:t>
            </a:r>
            <a:r>
              <a:rPr lang="en-US" altLang="zh-CN" dirty="0" err="1"/>
              <a:t>CelebA</a:t>
            </a:r>
            <a:r>
              <a:rPr lang="en-US" altLang="zh-CN" dirty="0"/>
              <a:t> and LFW </a:t>
            </a:r>
            <a:endParaRPr lang="zh-CN" altLang="en-US" dirty="0"/>
          </a:p>
        </p:txBody>
      </p:sp>
      <p:pic>
        <p:nvPicPr>
          <p:cNvPr id="9" name="图片 8">
            <a:extLst>
              <a:ext uri="{FF2B5EF4-FFF2-40B4-BE49-F238E27FC236}">
                <a16:creationId xmlns:a16="http://schemas.microsoft.com/office/drawing/2014/main" id="{825C7C6C-1FDB-4AC0-9C41-E6C2EDC039B9}"/>
              </a:ext>
            </a:extLst>
          </p:cNvPr>
          <p:cNvPicPr>
            <a:picLocks noChangeAspect="1"/>
          </p:cNvPicPr>
          <p:nvPr/>
        </p:nvPicPr>
        <p:blipFill>
          <a:blip r:embed="rId2"/>
          <a:stretch>
            <a:fillRect/>
          </a:stretch>
        </p:blipFill>
        <p:spPr>
          <a:xfrm>
            <a:off x="1502452" y="2344308"/>
            <a:ext cx="8981356" cy="3889085"/>
          </a:xfrm>
          <a:prstGeom prst="rect">
            <a:avLst/>
          </a:prstGeom>
        </p:spPr>
      </p:pic>
    </p:spTree>
    <p:extLst>
      <p:ext uri="{BB962C8B-B14F-4D97-AF65-F5344CB8AC3E}">
        <p14:creationId xmlns:p14="http://schemas.microsoft.com/office/powerpoint/2010/main" val="283139322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人脸属性编辑</a:t>
            </a:r>
            <a:r>
              <a:rPr lang="en-US" altLang="zh-CN" sz="2900" dirty="0">
                <a:solidFill>
                  <a:srgbClr val="0000CC"/>
                </a:solidFill>
              </a:rPr>
              <a:t>-</a:t>
            </a:r>
            <a:r>
              <a:rPr lang="zh-CN" altLang="en-US" sz="2900" dirty="0">
                <a:solidFill>
                  <a:srgbClr val="0000CC"/>
                </a:solidFill>
              </a:rPr>
              <a:t>空间注意力引导的属性编辑</a:t>
            </a:r>
            <a:endParaRPr lang="zh-CN" altLang="en-US" sz="2400" dirty="0"/>
          </a:p>
        </p:txBody>
      </p:sp>
      <p:sp>
        <p:nvSpPr>
          <p:cNvPr id="3" name="内容占位符 2"/>
          <p:cNvSpPr>
            <a:spLocks noGrp="1"/>
          </p:cNvSpPr>
          <p:nvPr>
            <p:ph idx="1"/>
          </p:nvPr>
        </p:nvSpPr>
        <p:spPr>
          <a:xfrm>
            <a:off x="518160" y="1344356"/>
            <a:ext cx="11178540" cy="5183444"/>
          </a:xfrm>
        </p:spPr>
        <p:txBody>
          <a:bodyPr/>
          <a:lstStyle/>
          <a:p>
            <a:r>
              <a:rPr lang="zh-CN" altLang="en-US" sz="2400" dirty="0"/>
              <a:t>扩展：多属性人脸编辑模型 （</a:t>
            </a:r>
            <a:r>
              <a:rPr lang="en-US" altLang="zh-CN" sz="2400" dirty="0" err="1"/>
              <a:t>AttGAN</a:t>
            </a:r>
            <a:r>
              <a:rPr lang="zh-CN" altLang="en-US" sz="2400" dirty="0"/>
              <a:t>，</a:t>
            </a:r>
            <a:r>
              <a:rPr lang="en-US" altLang="zh-CN" sz="2400" dirty="0"/>
              <a:t>TIP2019</a:t>
            </a:r>
            <a:r>
              <a:rPr lang="zh-CN" altLang="en-US" sz="2400" dirty="0"/>
              <a:t>）</a:t>
            </a:r>
            <a:endParaRPr lang="en-US" altLang="zh-CN" sz="2400" dirty="0"/>
          </a:p>
        </p:txBody>
      </p:sp>
      <p:sp>
        <p:nvSpPr>
          <p:cNvPr id="4" name="灯片编号占位符 3"/>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F0DCA781-2C6F-4150-84D4-E012765ECB09}" type="slidenum">
              <a:rPr kumimoji="0" lang="en-US" altLang="zh-CN" sz="1400" b="0" i="0" u="none" strike="noStrike" kern="1200" cap="none" spc="0" normalizeH="0" baseline="0" noProof="0" smtClean="0">
                <a:ln>
                  <a:noFill/>
                </a:ln>
                <a:solidFill>
                  <a:srgbClr val="000000"/>
                </a:solidFill>
                <a:effectLst/>
                <a:uLnTx/>
                <a:uFillTx/>
                <a:latin typeface="Segoe UI Light" pitchFamily="34" charset="0"/>
                <a:ea typeface="微软雅黑" pitchFamily="34" charset="-122"/>
                <a:cs typeface="Arial" pitchFamily="34" charset="0"/>
                <a:sym typeface="Symbol" pitchFamily="18" charset="2"/>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US" altLang="zh-CN" sz="1400" b="0" i="0" u="none" strike="noStrike" kern="1200" cap="none" spc="0" normalizeH="0" baseline="0" noProof="0" dirty="0">
              <a:ln>
                <a:noFill/>
              </a:ln>
              <a:solidFill>
                <a:srgbClr val="000000"/>
              </a:solidFill>
              <a:effectLst/>
              <a:uLnTx/>
              <a:uFillTx/>
              <a:latin typeface="Segoe UI Light" pitchFamily="34" charset="0"/>
              <a:ea typeface="微软雅黑" pitchFamily="34" charset="-122"/>
              <a:cs typeface="Arial" pitchFamily="34" charset="0"/>
              <a:sym typeface="Symbol" pitchFamily="18" charset="2"/>
            </a:endParaRPr>
          </a:p>
        </p:txBody>
      </p:sp>
      <p:sp>
        <p:nvSpPr>
          <p:cNvPr id="6" name="文本框 5">
            <a:extLst>
              <a:ext uri="{FF2B5EF4-FFF2-40B4-BE49-F238E27FC236}">
                <a16:creationId xmlns:a16="http://schemas.microsoft.com/office/drawing/2014/main" id="{6FB69051-1A49-4F42-8C17-31537EC85B7B}"/>
              </a:ext>
            </a:extLst>
          </p:cNvPr>
          <p:cNvSpPr txBox="1"/>
          <p:nvPr/>
        </p:nvSpPr>
        <p:spPr>
          <a:xfrm>
            <a:off x="6107430" y="6392821"/>
            <a:ext cx="1346844"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800" b="1" i="0" u="none" strike="noStrike" kern="1200" cap="none" spc="0" normalizeH="0" baseline="0" noProof="0" dirty="0">
                <a:ln>
                  <a:noFill/>
                </a:ln>
                <a:solidFill>
                  <a:srgbClr val="000000"/>
                </a:solidFill>
                <a:effectLst/>
                <a:uLnTx/>
                <a:uFillTx/>
                <a:latin typeface="Arial" pitchFamily="34" charset="0"/>
                <a:ea typeface="宋体" pitchFamily="2" charset="-122"/>
                <a:cs typeface="+mn-cs"/>
                <a:sym typeface="Symbol" pitchFamily="18" charset="2"/>
              </a:rPr>
              <a:t>单属性编辑</a:t>
            </a:r>
          </a:p>
        </p:txBody>
      </p:sp>
      <p:pic>
        <p:nvPicPr>
          <p:cNvPr id="9" name="图片 8">
            <a:extLst>
              <a:ext uri="{FF2B5EF4-FFF2-40B4-BE49-F238E27FC236}">
                <a16:creationId xmlns:a16="http://schemas.microsoft.com/office/drawing/2014/main" id="{30E9D1FC-95D9-405B-A1E5-DD9FB6CB9242}"/>
              </a:ext>
            </a:extLst>
          </p:cNvPr>
          <p:cNvPicPr>
            <a:picLocks noChangeAspect="1"/>
          </p:cNvPicPr>
          <p:nvPr/>
        </p:nvPicPr>
        <p:blipFill rotWithShape="1">
          <a:blip r:embed="rId2">
            <a:extLst>
              <a:ext uri="{28A0092B-C50C-407E-A947-70E740481C1C}">
                <a14:useLocalDpi xmlns:a14="http://schemas.microsoft.com/office/drawing/2010/main" val="0"/>
              </a:ext>
            </a:extLst>
          </a:blip>
          <a:srcRect l="49189" t="65962" r="-523"/>
          <a:stretch/>
        </p:blipFill>
        <p:spPr>
          <a:xfrm>
            <a:off x="7976885" y="3938711"/>
            <a:ext cx="3811255" cy="2328380"/>
          </a:xfrm>
          <a:prstGeom prst="rect">
            <a:avLst/>
          </a:prstGeom>
        </p:spPr>
      </p:pic>
      <p:pic>
        <p:nvPicPr>
          <p:cNvPr id="10" name="图片 9">
            <a:extLst>
              <a:ext uri="{FF2B5EF4-FFF2-40B4-BE49-F238E27FC236}">
                <a16:creationId xmlns:a16="http://schemas.microsoft.com/office/drawing/2014/main" id="{11A8EFD4-0A96-4E44-996F-B19E09338BA3}"/>
              </a:ext>
            </a:extLst>
          </p:cNvPr>
          <p:cNvPicPr>
            <a:picLocks noChangeAspect="1"/>
          </p:cNvPicPr>
          <p:nvPr/>
        </p:nvPicPr>
        <p:blipFill rotWithShape="1">
          <a:blip r:embed="rId2">
            <a:extLst>
              <a:ext uri="{28A0092B-C50C-407E-A947-70E740481C1C}">
                <a14:useLocalDpi xmlns:a14="http://schemas.microsoft.com/office/drawing/2010/main" val="0"/>
              </a:ext>
            </a:extLst>
          </a:blip>
          <a:srcRect b="36902"/>
          <a:stretch/>
        </p:blipFill>
        <p:spPr>
          <a:xfrm>
            <a:off x="516203" y="1999312"/>
            <a:ext cx="7424487" cy="4316216"/>
          </a:xfrm>
          <a:prstGeom prst="rect">
            <a:avLst/>
          </a:prstGeom>
        </p:spPr>
      </p:pic>
      <p:pic>
        <p:nvPicPr>
          <p:cNvPr id="11" name="图片 10">
            <a:extLst>
              <a:ext uri="{FF2B5EF4-FFF2-40B4-BE49-F238E27FC236}">
                <a16:creationId xmlns:a16="http://schemas.microsoft.com/office/drawing/2014/main" id="{3DD66E50-9B3A-4845-881F-49A04B7B62CF}"/>
              </a:ext>
            </a:extLst>
          </p:cNvPr>
          <p:cNvPicPr>
            <a:picLocks noChangeAspect="1"/>
          </p:cNvPicPr>
          <p:nvPr/>
        </p:nvPicPr>
        <p:blipFill rotWithShape="1">
          <a:blip r:embed="rId2">
            <a:extLst>
              <a:ext uri="{28A0092B-C50C-407E-A947-70E740481C1C}">
                <a14:useLocalDpi xmlns:a14="http://schemas.microsoft.com/office/drawing/2010/main" val="0"/>
              </a:ext>
            </a:extLst>
          </a:blip>
          <a:srcRect t="65962" r="49528"/>
          <a:stretch/>
        </p:blipFill>
        <p:spPr>
          <a:xfrm>
            <a:off x="8155370" y="1653736"/>
            <a:ext cx="3747326" cy="2328380"/>
          </a:xfrm>
          <a:prstGeom prst="rect">
            <a:avLst/>
          </a:prstGeom>
        </p:spPr>
      </p:pic>
    </p:spTree>
    <p:extLst>
      <p:ext uri="{BB962C8B-B14F-4D97-AF65-F5344CB8AC3E}">
        <p14:creationId xmlns:p14="http://schemas.microsoft.com/office/powerpoint/2010/main" val="7054357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人脸属性编辑</a:t>
            </a:r>
            <a:r>
              <a:rPr lang="en-US" altLang="zh-CN" sz="2900" dirty="0">
                <a:solidFill>
                  <a:srgbClr val="0000CC"/>
                </a:solidFill>
              </a:rPr>
              <a:t>-</a:t>
            </a:r>
            <a:r>
              <a:rPr lang="zh-CN" altLang="en-US" sz="2900" dirty="0">
                <a:solidFill>
                  <a:srgbClr val="0000CC"/>
                </a:solidFill>
              </a:rPr>
              <a:t>空间注意力引导的属性编辑</a:t>
            </a:r>
            <a:endParaRPr lang="zh-CN" altLang="en-US" sz="2400" dirty="0"/>
          </a:p>
        </p:txBody>
      </p:sp>
      <p:sp>
        <p:nvSpPr>
          <p:cNvPr id="3" name="内容占位符 2"/>
          <p:cNvSpPr>
            <a:spLocks noGrp="1"/>
          </p:cNvSpPr>
          <p:nvPr>
            <p:ph idx="1"/>
          </p:nvPr>
        </p:nvSpPr>
        <p:spPr>
          <a:xfrm>
            <a:off x="518160" y="1344356"/>
            <a:ext cx="11178540" cy="5183444"/>
          </a:xfrm>
        </p:spPr>
        <p:txBody>
          <a:bodyPr/>
          <a:lstStyle/>
          <a:p>
            <a:r>
              <a:rPr lang="zh-CN" altLang="en-US" sz="2400" dirty="0"/>
              <a:t>扩展：多属性人脸编辑模型（</a:t>
            </a:r>
            <a:r>
              <a:rPr lang="en-US" altLang="zh-CN" sz="2400" dirty="0" err="1"/>
              <a:t>AttGAN</a:t>
            </a:r>
            <a:r>
              <a:rPr lang="zh-CN" altLang="en-US" sz="2400" dirty="0"/>
              <a:t>，</a:t>
            </a:r>
            <a:r>
              <a:rPr lang="en-US" altLang="zh-CN" sz="2400" dirty="0"/>
              <a:t>TIP2019</a:t>
            </a:r>
            <a:r>
              <a:rPr lang="zh-CN" altLang="en-US" sz="2400" dirty="0"/>
              <a:t>）</a:t>
            </a:r>
            <a:endParaRPr lang="en-US" altLang="zh-CN" sz="2400" dirty="0"/>
          </a:p>
        </p:txBody>
      </p:sp>
      <p:sp>
        <p:nvSpPr>
          <p:cNvPr id="4" name="灯片编号占位符 3"/>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F0DCA781-2C6F-4150-84D4-E012765ECB09}" type="slidenum">
              <a:rPr kumimoji="0" lang="en-US" altLang="zh-CN" sz="1400" b="0" i="0" u="none" strike="noStrike" kern="1200" cap="none" spc="0" normalizeH="0" baseline="0" noProof="0" smtClean="0">
                <a:ln>
                  <a:noFill/>
                </a:ln>
                <a:solidFill>
                  <a:srgbClr val="000000"/>
                </a:solidFill>
                <a:effectLst/>
                <a:uLnTx/>
                <a:uFillTx/>
                <a:latin typeface="Segoe UI Light" pitchFamily="34" charset="0"/>
                <a:ea typeface="微软雅黑" pitchFamily="34" charset="-122"/>
                <a:cs typeface="Arial" pitchFamily="34" charset="0"/>
                <a:sym typeface="Symbol" pitchFamily="18" charset="2"/>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US" altLang="zh-CN" sz="1400" b="0" i="0" u="none" strike="noStrike" kern="1200" cap="none" spc="0" normalizeH="0" baseline="0" noProof="0" dirty="0">
              <a:ln>
                <a:noFill/>
              </a:ln>
              <a:solidFill>
                <a:srgbClr val="000000"/>
              </a:solidFill>
              <a:effectLst/>
              <a:uLnTx/>
              <a:uFillTx/>
              <a:latin typeface="Segoe UI Light" pitchFamily="34" charset="0"/>
              <a:ea typeface="微软雅黑" pitchFamily="34" charset="-122"/>
              <a:cs typeface="Arial" pitchFamily="34" charset="0"/>
              <a:sym typeface="Symbol" pitchFamily="18" charset="2"/>
            </a:endParaRPr>
          </a:p>
        </p:txBody>
      </p:sp>
      <p:sp>
        <p:nvSpPr>
          <p:cNvPr id="8" name="文本框 7">
            <a:extLst>
              <a:ext uri="{FF2B5EF4-FFF2-40B4-BE49-F238E27FC236}">
                <a16:creationId xmlns:a16="http://schemas.microsoft.com/office/drawing/2014/main" id="{1D81AA8E-9C21-4314-B75C-D5D4C884AB3A}"/>
              </a:ext>
            </a:extLst>
          </p:cNvPr>
          <p:cNvSpPr txBox="1"/>
          <p:nvPr/>
        </p:nvSpPr>
        <p:spPr>
          <a:xfrm>
            <a:off x="6107430" y="6392821"/>
            <a:ext cx="1346844"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1800" b="1" i="0" u="none" strike="noStrike" kern="1200" cap="none" spc="0" normalizeH="0" baseline="0" noProof="0" dirty="0">
                <a:ln>
                  <a:noFill/>
                </a:ln>
                <a:solidFill>
                  <a:srgbClr val="000000"/>
                </a:solidFill>
                <a:effectLst/>
                <a:uLnTx/>
                <a:uFillTx/>
                <a:latin typeface="Arial" pitchFamily="34" charset="0"/>
                <a:ea typeface="宋体" pitchFamily="2" charset="-122"/>
                <a:cs typeface="+mn-cs"/>
                <a:sym typeface="Symbol" pitchFamily="18" charset="2"/>
              </a:rPr>
              <a:t>多属性编辑</a:t>
            </a:r>
          </a:p>
        </p:txBody>
      </p:sp>
      <p:pic>
        <p:nvPicPr>
          <p:cNvPr id="9" name="PA-图片 6">
            <a:extLst>
              <a:ext uri="{FF2B5EF4-FFF2-40B4-BE49-F238E27FC236}">
                <a16:creationId xmlns:a16="http://schemas.microsoft.com/office/drawing/2014/main" id="{633CC718-5783-48A5-BD5B-1C83002B489A}"/>
              </a:ext>
            </a:extLst>
          </p:cNvPr>
          <p:cNvPicPr>
            <a:picLocks noChangeAspect="1"/>
          </p:cNvPicPr>
          <p:nvPr>
            <p:custDataLst>
              <p:tags r:id="rId1"/>
            </p:custDataLst>
          </p:nvPr>
        </p:nvPicPr>
        <p:blipFill>
          <a:blip r:embed="rId3"/>
          <a:stretch>
            <a:fillRect/>
          </a:stretch>
        </p:blipFill>
        <p:spPr>
          <a:xfrm>
            <a:off x="516203" y="1966119"/>
            <a:ext cx="10964598" cy="4323650"/>
          </a:xfrm>
          <a:prstGeom prst="rect">
            <a:avLst/>
          </a:prstGeom>
        </p:spPr>
      </p:pic>
    </p:spTree>
    <p:extLst>
      <p:ext uri="{BB962C8B-B14F-4D97-AF65-F5344CB8AC3E}">
        <p14:creationId xmlns:p14="http://schemas.microsoft.com/office/powerpoint/2010/main" val="17549069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6AE8F63-70F8-4D99-B61F-38D32A4990F9}"/>
              </a:ext>
            </a:extLst>
          </p:cNvPr>
          <p:cNvSpPr>
            <a:spLocks noGrp="1"/>
          </p:cNvSpPr>
          <p:nvPr>
            <p:ph type="title"/>
          </p:nvPr>
        </p:nvSpPr>
        <p:spPr/>
        <p:txBody>
          <a:bodyPr/>
          <a:lstStyle/>
          <a:p>
            <a:r>
              <a:rPr lang="zh-CN" altLang="en-US" dirty="0"/>
              <a:t>人脸图像中的自适应建模</a:t>
            </a:r>
          </a:p>
        </p:txBody>
      </p:sp>
      <p:sp>
        <p:nvSpPr>
          <p:cNvPr id="3" name="内容占位符 2">
            <a:extLst>
              <a:ext uri="{FF2B5EF4-FFF2-40B4-BE49-F238E27FC236}">
                <a16:creationId xmlns:a16="http://schemas.microsoft.com/office/drawing/2014/main" id="{5E52E1EA-8C3E-4E6A-B777-B5E04BCF3807}"/>
              </a:ext>
            </a:extLst>
          </p:cNvPr>
          <p:cNvSpPr>
            <a:spLocks noGrp="1"/>
          </p:cNvSpPr>
          <p:nvPr>
            <p:ph idx="1"/>
          </p:nvPr>
        </p:nvSpPr>
        <p:spPr/>
        <p:txBody>
          <a:bodyPr/>
          <a:lstStyle/>
          <a:p>
            <a:pPr>
              <a:lnSpc>
                <a:spcPct val="150000"/>
              </a:lnSpc>
            </a:pPr>
            <a:r>
              <a:rPr lang="zh-CN" altLang="en-US" b="1" dirty="0"/>
              <a:t>部件层面自适应</a:t>
            </a:r>
            <a:endParaRPr lang="en-US" altLang="zh-CN" b="1" dirty="0"/>
          </a:p>
          <a:p>
            <a:pPr lvl="1">
              <a:lnSpc>
                <a:spcPct val="150000"/>
              </a:lnSpc>
            </a:pPr>
            <a:r>
              <a:rPr lang="zh-CN" altLang="en-US" b="1" dirty="0"/>
              <a:t>基于部件自适应建模的人脸检测 </a:t>
            </a:r>
            <a:r>
              <a:rPr lang="en-US" altLang="zh-CN" b="1" baseline="30000" dirty="0"/>
              <a:t>[IJCV’19]</a:t>
            </a:r>
          </a:p>
          <a:p>
            <a:pPr lvl="1">
              <a:lnSpc>
                <a:spcPct val="150000"/>
              </a:lnSpc>
            </a:pPr>
            <a:r>
              <a:rPr lang="zh-CN" altLang="en-US" b="1" dirty="0"/>
              <a:t>空间注意力引导的人脸属性编辑 </a:t>
            </a:r>
            <a:r>
              <a:rPr lang="en-US" altLang="zh-CN" b="1" baseline="30000" dirty="0"/>
              <a:t>[ECCV’18]</a:t>
            </a:r>
          </a:p>
          <a:p>
            <a:pPr lvl="1">
              <a:lnSpc>
                <a:spcPct val="150000"/>
              </a:lnSpc>
            </a:pPr>
            <a:endParaRPr lang="zh-CN" altLang="en-US" dirty="0"/>
          </a:p>
        </p:txBody>
      </p:sp>
      <p:sp>
        <p:nvSpPr>
          <p:cNvPr id="4" name="灯片编号占位符 3">
            <a:extLst>
              <a:ext uri="{FF2B5EF4-FFF2-40B4-BE49-F238E27FC236}">
                <a16:creationId xmlns:a16="http://schemas.microsoft.com/office/drawing/2014/main" id="{A0CDAD84-F7FE-4049-AEDA-065D74EAE733}"/>
              </a:ext>
            </a:extLst>
          </p:cNvPr>
          <p:cNvSpPr>
            <a:spLocks noGrp="1"/>
          </p:cNvSpPr>
          <p:nvPr>
            <p:ph type="sldNum" sz="quarter" idx="11"/>
          </p:nvPr>
        </p:nvSpPr>
        <p:spPr/>
        <p:txBody>
          <a:bodyPr/>
          <a:lstStyle/>
          <a:p>
            <a:pPr>
              <a:defRPr/>
            </a:pPr>
            <a:fld id="{F0DCA781-2C6F-4150-84D4-E012765ECB09}" type="slidenum">
              <a:rPr lang="en-US" altLang="zh-CN" smtClean="0"/>
              <a:pPr>
                <a:defRPr/>
              </a:pPr>
              <a:t>44</a:t>
            </a:fld>
            <a:endParaRPr lang="en-US" altLang="zh-CN" dirty="0"/>
          </a:p>
        </p:txBody>
      </p:sp>
      <p:sp>
        <p:nvSpPr>
          <p:cNvPr id="8" name="对话气泡: 椭圆形 7">
            <a:extLst>
              <a:ext uri="{FF2B5EF4-FFF2-40B4-BE49-F238E27FC236}">
                <a16:creationId xmlns:a16="http://schemas.microsoft.com/office/drawing/2014/main" id="{F758A793-2A32-456C-A484-70BFE525DCC1}"/>
              </a:ext>
            </a:extLst>
          </p:cNvPr>
          <p:cNvSpPr/>
          <p:nvPr/>
        </p:nvSpPr>
        <p:spPr bwMode="auto">
          <a:xfrm>
            <a:off x="7455849" y="1716749"/>
            <a:ext cx="1643905" cy="956220"/>
          </a:xfrm>
          <a:prstGeom prst="wedgeEllipseCallout">
            <a:avLst>
              <a:gd name="adj1" fmla="val -52468"/>
              <a:gd name="adj2" fmla="val 43991"/>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a:lnSpc>
                <a:spcPct val="80000"/>
              </a:lnSpc>
              <a:buClr>
                <a:schemeClr val="bg2"/>
              </a:buClr>
              <a:buSzPct val="75000"/>
            </a:pPr>
            <a:r>
              <a:rPr lang="zh-CN" altLang="en-US" sz="3200" dirty="0">
                <a:solidFill>
                  <a:srgbClr val="0000CC"/>
                </a:solidFill>
                <a:latin typeface="楷体" panose="02010609060101010101" pitchFamily="49" charset="-122"/>
                <a:ea typeface="楷体" panose="02010609060101010101" pitchFamily="49" charset="-122"/>
              </a:rPr>
              <a:t>找共性</a:t>
            </a:r>
            <a:endParaRPr lang="en-US" altLang="zh-CN" sz="3200" dirty="0">
              <a:solidFill>
                <a:srgbClr val="0000CC"/>
              </a:solidFill>
              <a:latin typeface="楷体" panose="02010609060101010101" pitchFamily="49" charset="-122"/>
              <a:ea typeface="楷体" panose="02010609060101010101" pitchFamily="49" charset="-122"/>
            </a:endParaRPr>
          </a:p>
          <a:p>
            <a:pPr algn="ctr">
              <a:lnSpc>
                <a:spcPct val="80000"/>
              </a:lnSpc>
              <a:buClr>
                <a:schemeClr val="bg2"/>
              </a:buClr>
              <a:buSzPct val="75000"/>
            </a:pPr>
            <a:r>
              <a:rPr lang="zh-CN" altLang="en-US" sz="2400" dirty="0">
                <a:solidFill>
                  <a:srgbClr val="C00000"/>
                </a:solidFill>
                <a:latin typeface="楷体" panose="02010609060101010101" pitchFamily="49" charset="-122"/>
                <a:ea typeface="楷体" panose="02010609060101010101" pitchFamily="49" charset="-122"/>
              </a:rPr>
              <a:t>位置</a:t>
            </a:r>
          </a:p>
        </p:txBody>
      </p:sp>
      <p:grpSp>
        <p:nvGrpSpPr>
          <p:cNvPr id="5" name="组合 4">
            <a:extLst>
              <a:ext uri="{FF2B5EF4-FFF2-40B4-BE49-F238E27FC236}">
                <a16:creationId xmlns:a16="http://schemas.microsoft.com/office/drawing/2014/main" id="{FAE3AF0E-BA80-4829-BA3A-1039E0936A57}"/>
              </a:ext>
            </a:extLst>
          </p:cNvPr>
          <p:cNvGrpSpPr/>
          <p:nvPr/>
        </p:nvGrpSpPr>
        <p:grpSpPr>
          <a:xfrm>
            <a:off x="1580606" y="3469124"/>
            <a:ext cx="2576331" cy="3108363"/>
            <a:chOff x="5556382" y="2473995"/>
            <a:chExt cx="3629755" cy="4252779"/>
          </a:xfrm>
        </p:grpSpPr>
        <p:pic>
          <p:nvPicPr>
            <p:cNvPr id="7" name="图片 6">
              <a:extLst>
                <a:ext uri="{FF2B5EF4-FFF2-40B4-BE49-F238E27FC236}">
                  <a16:creationId xmlns:a16="http://schemas.microsoft.com/office/drawing/2014/main" id="{2CFEF197-F656-4C65-8508-9D581E6AEC22}"/>
                </a:ext>
              </a:extLst>
            </p:cNvPr>
            <p:cNvPicPr>
              <a:picLocks noChangeAspect="1"/>
            </p:cNvPicPr>
            <p:nvPr/>
          </p:nvPicPr>
          <p:blipFill rotWithShape="1">
            <a:blip r:embed="rId3"/>
            <a:srcRect l="25201" r="48706"/>
            <a:stretch/>
          </p:blipFill>
          <p:spPr>
            <a:xfrm>
              <a:off x="5556382" y="2473995"/>
              <a:ext cx="1767709" cy="4252779"/>
            </a:xfrm>
            <a:prstGeom prst="rect">
              <a:avLst/>
            </a:prstGeom>
          </p:spPr>
        </p:pic>
        <p:pic>
          <p:nvPicPr>
            <p:cNvPr id="10" name="图片 9">
              <a:extLst>
                <a:ext uri="{FF2B5EF4-FFF2-40B4-BE49-F238E27FC236}">
                  <a16:creationId xmlns:a16="http://schemas.microsoft.com/office/drawing/2014/main" id="{11436303-A266-4490-8D56-358EBEE8E968}"/>
                </a:ext>
              </a:extLst>
            </p:cNvPr>
            <p:cNvPicPr>
              <a:picLocks noChangeAspect="1"/>
            </p:cNvPicPr>
            <p:nvPr/>
          </p:nvPicPr>
          <p:blipFill rotWithShape="1">
            <a:blip r:embed="rId3"/>
            <a:srcRect l="73900"/>
            <a:stretch/>
          </p:blipFill>
          <p:spPr>
            <a:xfrm>
              <a:off x="7418428" y="2473995"/>
              <a:ext cx="1767709" cy="4251600"/>
            </a:xfrm>
            <a:prstGeom prst="rect">
              <a:avLst/>
            </a:prstGeom>
          </p:spPr>
        </p:pic>
      </p:grpSp>
      <p:pic>
        <p:nvPicPr>
          <p:cNvPr id="11" name="图片 10">
            <a:extLst>
              <a:ext uri="{FF2B5EF4-FFF2-40B4-BE49-F238E27FC236}">
                <a16:creationId xmlns:a16="http://schemas.microsoft.com/office/drawing/2014/main" id="{D1E48BC4-E3D4-4AA7-ACDC-FB8611B3C517}"/>
              </a:ext>
            </a:extLst>
          </p:cNvPr>
          <p:cNvPicPr>
            <a:picLocks noChangeAspect="1"/>
          </p:cNvPicPr>
          <p:nvPr/>
        </p:nvPicPr>
        <p:blipFill rotWithShape="1">
          <a:blip r:embed="rId4"/>
          <a:srcRect r="32175"/>
          <a:stretch/>
        </p:blipFill>
        <p:spPr>
          <a:xfrm>
            <a:off x="6026241" y="3469124"/>
            <a:ext cx="4503120" cy="3108363"/>
          </a:xfrm>
          <a:prstGeom prst="rect">
            <a:avLst/>
          </a:prstGeom>
        </p:spPr>
      </p:pic>
    </p:spTree>
    <p:extLst>
      <p:ext uri="{BB962C8B-B14F-4D97-AF65-F5344CB8AC3E}">
        <p14:creationId xmlns:p14="http://schemas.microsoft.com/office/powerpoint/2010/main" val="219706915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6AE8F63-70F8-4D99-B61F-38D32A4990F9}"/>
              </a:ext>
            </a:extLst>
          </p:cNvPr>
          <p:cNvSpPr>
            <a:spLocks noGrp="1"/>
          </p:cNvSpPr>
          <p:nvPr>
            <p:ph type="title"/>
          </p:nvPr>
        </p:nvSpPr>
        <p:spPr/>
        <p:txBody>
          <a:bodyPr/>
          <a:lstStyle/>
          <a:p>
            <a:r>
              <a:rPr lang="zh-CN" altLang="en-US" dirty="0"/>
              <a:t>人脸图像中的自适应建模</a:t>
            </a:r>
          </a:p>
        </p:txBody>
      </p:sp>
      <p:sp>
        <p:nvSpPr>
          <p:cNvPr id="3" name="内容占位符 2">
            <a:extLst>
              <a:ext uri="{FF2B5EF4-FFF2-40B4-BE49-F238E27FC236}">
                <a16:creationId xmlns:a16="http://schemas.microsoft.com/office/drawing/2014/main" id="{5E52E1EA-8C3E-4E6A-B777-B5E04BCF3807}"/>
              </a:ext>
            </a:extLst>
          </p:cNvPr>
          <p:cNvSpPr>
            <a:spLocks noGrp="1"/>
          </p:cNvSpPr>
          <p:nvPr>
            <p:ph idx="1"/>
          </p:nvPr>
        </p:nvSpPr>
        <p:spPr/>
        <p:txBody>
          <a:bodyPr/>
          <a:lstStyle/>
          <a:p>
            <a:pPr>
              <a:lnSpc>
                <a:spcPct val="150000"/>
              </a:lnSpc>
            </a:pPr>
            <a:r>
              <a:rPr lang="zh-CN" altLang="en-US" b="1" dirty="0"/>
              <a:t>部件层面自适应</a:t>
            </a:r>
            <a:endParaRPr lang="en-US" altLang="zh-CN" b="1" dirty="0"/>
          </a:p>
          <a:p>
            <a:pPr lvl="1">
              <a:lnSpc>
                <a:spcPct val="150000"/>
              </a:lnSpc>
            </a:pPr>
            <a:r>
              <a:rPr lang="zh-CN" altLang="en-US" b="1" dirty="0"/>
              <a:t>基于部件自适应建模的人脸检测 </a:t>
            </a:r>
            <a:r>
              <a:rPr lang="en-US" altLang="zh-CN" b="1" baseline="30000" dirty="0"/>
              <a:t>[IJCV’19]</a:t>
            </a:r>
          </a:p>
          <a:p>
            <a:pPr lvl="1">
              <a:lnSpc>
                <a:spcPct val="150000"/>
              </a:lnSpc>
            </a:pPr>
            <a:r>
              <a:rPr lang="zh-CN" altLang="en-US" b="1" dirty="0"/>
              <a:t>空间注意力引导的人脸属性编辑 </a:t>
            </a:r>
            <a:r>
              <a:rPr lang="en-US" altLang="zh-CN" b="1" baseline="30000" dirty="0"/>
              <a:t>[ECCV’18]</a:t>
            </a:r>
          </a:p>
          <a:p>
            <a:pPr>
              <a:lnSpc>
                <a:spcPct val="150000"/>
              </a:lnSpc>
            </a:pPr>
            <a:r>
              <a:rPr lang="zh-CN" altLang="en-US" b="1" dirty="0"/>
              <a:t>个体层面自适应</a:t>
            </a:r>
            <a:endParaRPr lang="en-US" altLang="zh-CN" b="1" dirty="0"/>
          </a:p>
          <a:p>
            <a:pPr lvl="1">
              <a:lnSpc>
                <a:spcPct val="150000"/>
              </a:lnSpc>
            </a:pPr>
            <a:r>
              <a:rPr lang="zh-CN" altLang="en-US" b="1" dirty="0"/>
              <a:t>基于对比卷积的个性化人脸识别 </a:t>
            </a:r>
            <a:r>
              <a:rPr lang="en-US" altLang="zh-CN" b="1" baseline="30000" dirty="0"/>
              <a:t>[ECCV’18]</a:t>
            </a:r>
          </a:p>
          <a:p>
            <a:pPr lvl="1">
              <a:lnSpc>
                <a:spcPct val="150000"/>
              </a:lnSpc>
            </a:pPr>
            <a:r>
              <a:rPr lang="zh-CN" altLang="en-US" b="1" dirty="0"/>
              <a:t>基于双重共享的人脸老化与年轻化编辑 </a:t>
            </a:r>
            <a:r>
              <a:rPr lang="en-US" altLang="zh-CN" b="1" baseline="30000" dirty="0"/>
              <a:t>[ICCV’19]</a:t>
            </a:r>
          </a:p>
          <a:p>
            <a:pPr lvl="1">
              <a:lnSpc>
                <a:spcPct val="150000"/>
              </a:lnSpc>
            </a:pPr>
            <a:endParaRPr lang="zh-CN" altLang="en-US" dirty="0"/>
          </a:p>
        </p:txBody>
      </p:sp>
      <p:sp>
        <p:nvSpPr>
          <p:cNvPr id="4" name="灯片编号占位符 3">
            <a:extLst>
              <a:ext uri="{FF2B5EF4-FFF2-40B4-BE49-F238E27FC236}">
                <a16:creationId xmlns:a16="http://schemas.microsoft.com/office/drawing/2014/main" id="{A0CDAD84-F7FE-4049-AEDA-065D74EAE733}"/>
              </a:ext>
            </a:extLst>
          </p:cNvPr>
          <p:cNvSpPr>
            <a:spLocks noGrp="1"/>
          </p:cNvSpPr>
          <p:nvPr>
            <p:ph type="sldNum" sz="quarter" idx="11"/>
          </p:nvPr>
        </p:nvSpPr>
        <p:spPr/>
        <p:txBody>
          <a:bodyPr/>
          <a:lstStyle/>
          <a:p>
            <a:pPr>
              <a:defRPr/>
            </a:pPr>
            <a:fld id="{F0DCA781-2C6F-4150-84D4-E012765ECB09}" type="slidenum">
              <a:rPr lang="en-US" altLang="zh-CN" smtClean="0"/>
              <a:pPr>
                <a:defRPr/>
              </a:pPr>
              <a:t>45</a:t>
            </a:fld>
            <a:endParaRPr lang="en-US" altLang="zh-CN" dirty="0"/>
          </a:p>
        </p:txBody>
      </p:sp>
      <p:sp>
        <p:nvSpPr>
          <p:cNvPr id="8" name="对话气泡: 椭圆形 7">
            <a:extLst>
              <a:ext uri="{FF2B5EF4-FFF2-40B4-BE49-F238E27FC236}">
                <a16:creationId xmlns:a16="http://schemas.microsoft.com/office/drawing/2014/main" id="{F758A793-2A32-456C-A484-70BFE525DCC1}"/>
              </a:ext>
            </a:extLst>
          </p:cNvPr>
          <p:cNvSpPr/>
          <p:nvPr/>
        </p:nvSpPr>
        <p:spPr bwMode="auto">
          <a:xfrm>
            <a:off x="7455849" y="1716749"/>
            <a:ext cx="1643905" cy="956220"/>
          </a:xfrm>
          <a:prstGeom prst="wedgeEllipseCallout">
            <a:avLst>
              <a:gd name="adj1" fmla="val -52468"/>
              <a:gd name="adj2" fmla="val 43991"/>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a:lnSpc>
                <a:spcPct val="80000"/>
              </a:lnSpc>
              <a:buClr>
                <a:schemeClr val="bg2"/>
              </a:buClr>
              <a:buSzPct val="75000"/>
            </a:pPr>
            <a:r>
              <a:rPr lang="zh-CN" altLang="en-US" sz="3200" dirty="0">
                <a:solidFill>
                  <a:srgbClr val="0000CC"/>
                </a:solidFill>
                <a:latin typeface="楷体" panose="02010609060101010101" pitchFamily="49" charset="-122"/>
                <a:ea typeface="楷体" panose="02010609060101010101" pitchFamily="49" charset="-122"/>
              </a:rPr>
              <a:t>找共性</a:t>
            </a:r>
            <a:endParaRPr lang="en-US" altLang="zh-CN" sz="3200" dirty="0">
              <a:solidFill>
                <a:srgbClr val="0000CC"/>
              </a:solidFill>
              <a:latin typeface="楷体" panose="02010609060101010101" pitchFamily="49" charset="-122"/>
              <a:ea typeface="楷体" panose="02010609060101010101" pitchFamily="49" charset="-122"/>
            </a:endParaRPr>
          </a:p>
          <a:p>
            <a:pPr algn="ctr">
              <a:lnSpc>
                <a:spcPct val="80000"/>
              </a:lnSpc>
              <a:buClr>
                <a:schemeClr val="bg2"/>
              </a:buClr>
              <a:buSzPct val="75000"/>
            </a:pPr>
            <a:r>
              <a:rPr lang="zh-CN" altLang="en-US" sz="2400" dirty="0">
                <a:solidFill>
                  <a:srgbClr val="C00000"/>
                </a:solidFill>
                <a:latin typeface="楷体" panose="02010609060101010101" pitchFamily="49" charset="-122"/>
                <a:ea typeface="楷体" panose="02010609060101010101" pitchFamily="49" charset="-122"/>
              </a:rPr>
              <a:t>位置</a:t>
            </a:r>
          </a:p>
        </p:txBody>
      </p:sp>
      <p:sp>
        <p:nvSpPr>
          <p:cNvPr id="9" name="对话气泡: 椭圆形 8">
            <a:extLst>
              <a:ext uri="{FF2B5EF4-FFF2-40B4-BE49-F238E27FC236}">
                <a16:creationId xmlns:a16="http://schemas.microsoft.com/office/drawing/2014/main" id="{EB9A49F0-61C2-4D2A-95E0-5A2CF0E7C51A}"/>
              </a:ext>
            </a:extLst>
          </p:cNvPr>
          <p:cNvSpPr/>
          <p:nvPr/>
        </p:nvSpPr>
        <p:spPr bwMode="auto">
          <a:xfrm>
            <a:off x="7869819" y="5018072"/>
            <a:ext cx="2232239" cy="956220"/>
          </a:xfrm>
          <a:prstGeom prst="wedgeEllipseCallout">
            <a:avLst>
              <a:gd name="adj1" fmla="val -47933"/>
              <a:gd name="adj2" fmla="val -50093"/>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r>
              <a:rPr lang="zh-CN" altLang="en-US" sz="3200" dirty="0">
                <a:solidFill>
                  <a:srgbClr val="0000CC"/>
                </a:solidFill>
                <a:latin typeface="楷体" panose="02010609060101010101" pitchFamily="49" charset="-122"/>
                <a:ea typeface="楷体" panose="02010609060101010101" pitchFamily="49" charset="-122"/>
              </a:rPr>
              <a:t>找差异性</a:t>
            </a:r>
            <a:endParaRPr lang="en-US" altLang="zh-CN" sz="3200" dirty="0">
              <a:solidFill>
                <a:srgbClr val="0000CC"/>
              </a:solidFill>
              <a:latin typeface="楷体" panose="02010609060101010101" pitchFamily="49" charset="-122"/>
              <a:ea typeface="楷体" panose="02010609060101010101" pitchFamily="49" charset="-122"/>
            </a:endParaRPr>
          </a:p>
          <a:p>
            <a:pPr algn="ctr">
              <a:lnSpc>
                <a:spcPct val="80000"/>
              </a:lnSpc>
              <a:buClr>
                <a:schemeClr val="bg2"/>
              </a:buClr>
              <a:buSzPct val="75000"/>
            </a:pPr>
            <a:r>
              <a:rPr lang="zh-CN" altLang="en-US" sz="2400" dirty="0">
                <a:solidFill>
                  <a:srgbClr val="C00000"/>
                </a:solidFill>
                <a:latin typeface="楷体" panose="02010609060101010101" pitchFamily="49" charset="-122"/>
                <a:ea typeface="楷体" panose="02010609060101010101" pitchFamily="49" charset="-122"/>
              </a:rPr>
              <a:t>建模</a:t>
            </a:r>
          </a:p>
        </p:txBody>
      </p:sp>
    </p:spTree>
    <p:extLst>
      <p:ext uri="{BB962C8B-B14F-4D97-AF65-F5344CB8AC3E}">
        <p14:creationId xmlns:p14="http://schemas.microsoft.com/office/powerpoint/2010/main" val="10782105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a:extLst>
              <a:ext uri="{FF2B5EF4-FFF2-40B4-BE49-F238E27FC236}">
                <a16:creationId xmlns:a16="http://schemas.microsoft.com/office/drawing/2014/main" id="{EEFDF163-3F89-4871-BA69-B91E3E7F9B12}"/>
              </a:ext>
            </a:extLst>
          </p:cNvPr>
          <p:cNvSpPr>
            <a:spLocks noGrp="1"/>
          </p:cNvSpPr>
          <p:nvPr>
            <p:ph type="title"/>
          </p:nvPr>
        </p:nvSpPr>
        <p:spPr/>
        <p:txBody>
          <a:bodyPr/>
          <a:lstStyle/>
          <a:p>
            <a:r>
              <a:rPr lang="zh-CN" altLang="en-US" dirty="0"/>
              <a:t>人脸识别 </a:t>
            </a:r>
            <a:r>
              <a:rPr lang="en-US" altLang="zh-CN" dirty="0"/>
              <a:t>– </a:t>
            </a:r>
            <a:r>
              <a:rPr lang="zh-CN" altLang="en-US" dirty="0"/>
              <a:t>任务定义与评测</a:t>
            </a:r>
          </a:p>
        </p:txBody>
      </p:sp>
      <p:sp>
        <p:nvSpPr>
          <p:cNvPr id="8" name="内容占位符 7">
            <a:extLst>
              <a:ext uri="{FF2B5EF4-FFF2-40B4-BE49-F238E27FC236}">
                <a16:creationId xmlns:a16="http://schemas.microsoft.com/office/drawing/2014/main" id="{A851D252-B12A-4AE4-BF6B-2B1A8F1DF730}"/>
              </a:ext>
            </a:extLst>
          </p:cNvPr>
          <p:cNvSpPr>
            <a:spLocks noGrp="1"/>
          </p:cNvSpPr>
          <p:nvPr>
            <p:ph idx="1"/>
          </p:nvPr>
        </p:nvSpPr>
        <p:spPr/>
        <p:txBody>
          <a:bodyPr/>
          <a:lstStyle/>
          <a:p>
            <a:r>
              <a:rPr lang="zh-CN" altLang="en-US" dirty="0"/>
              <a:t>任务定义：判断给定人脸的身份</a:t>
            </a:r>
            <a:endParaRPr lang="en-US" altLang="zh-CN" dirty="0"/>
          </a:p>
          <a:p>
            <a:pPr lvl="1"/>
            <a:r>
              <a:rPr lang="zh-CN" altLang="en-US" dirty="0"/>
              <a:t>人脸辨识（</a:t>
            </a:r>
            <a:r>
              <a:rPr lang="en-US" altLang="zh-CN" dirty="0"/>
              <a:t>identification</a:t>
            </a:r>
            <a:r>
              <a:rPr lang="zh-CN" altLang="en-US" dirty="0"/>
              <a:t>）：确定一幅</a:t>
            </a:r>
            <a:r>
              <a:rPr lang="en-US" altLang="zh-CN" dirty="0"/>
              <a:t>/</a:t>
            </a:r>
            <a:r>
              <a:rPr lang="zh-CN" altLang="en-US" dirty="0"/>
              <a:t>组人脸是谁（多分类问题）</a:t>
            </a:r>
            <a:endParaRPr lang="en-US" altLang="zh-CN" dirty="0"/>
          </a:p>
          <a:p>
            <a:pPr lvl="1"/>
            <a:r>
              <a:rPr lang="zh-CN" altLang="en-US" dirty="0"/>
              <a:t>人脸确认（</a:t>
            </a:r>
            <a:r>
              <a:rPr lang="en-US" altLang="zh-CN" dirty="0"/>
              <a:t>verification</a:t>
            </a:r>
            <a:r>
              <a:rPr lang="zh-CN" altLang="en-US" dirty="0"/>
              <a:t>）：确定两幅</a:t>
            </a:r>
            <a:r>
              <a:rPr lang="en-US" altLang="zh-CN" dirty="0"/>
              <a:t>/</a:t>
            </a:r>
            <a:r>
              <a:rPr lang="zh-CN" altLang="en-US" dirty="0"/>
              <a:t>组人脸是否为同一个人（二分类问题）</a:t>
            </a:r>
            <a:endParaRPr lang="en-US" altLang="zh-CN" dirty="0"/>
          </a:p>
        </p:txBody>
      </p:sp>
      <p:sp>
        <p:nvSpPr>
          <p:cNvPr id="5" name="灯片编号占位符 4">
            <a:extLst>
              <a:ext uri="{FF2B5EF4-FFF2-40B4-BE49-F238E27FC236}">
                <a16:creationId xmlns:a16="http://schemas.microsoft.com/office/drawing/2014/main" id="{7D27EDF9-03FB-410A-A8A4-64D44D52C836}"/>
              </a:ext>
            </a:extLst>
          </p:cNvPr>
          <p:cNvSpPr>
            <a:spLocks noGrp="1"/>
          </p:cNvSpPr>
          <p:nvPr>
            <p:ph type="sldNum" sz="quarter" idx="11"/>
          </p:nvPr>
        </p:nvSpPr>
        <p:spPr/>
        <p:txBody>
          <a:bodyPr/>
          <a:lstStyle/>
          <a:p>
            <a:pPr>
              <a:defRPr/>
            </a:pPr>
            <a:fld id="{643E1B35-F508-4033-B571-2B29DF8F447A}" type="slidenum">
              <a:rPr lang="en-US" altLang="zh-CN" smtClean="0"/>
              <a:pPr>
                <a:defRPr/>
              </a:pPr>
              <a:t>46</a:t>
            </a:fld>
            <a:endParaRPr lang="en-US" altLang="zh-CN" dirty="0"/>
          </a:p>
        </p:txBody>
      </p:sp>
      <p:pic>
        <p:nvPicPr>
          <p:cNvPr id="69" name="Picture 8" descr="George_W_Bush_0208">
            <a:extLst>
              <a:ext uri="{FF2B5EF4-FFF2-40B4-BE49-F238E27FC236}">
                <a16:creationId xmlns:a16="http://schemas.microsoft.com/office/drawing/2014/main" id="{87A30D4A-EC7B-4CB9-AD52-2AB47BCCB29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072131" y="5326674"/>
            <a:ext cx="1181006" cy="1418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9" name="组合 28">
            <a:extLst>
              <a:ext uri="{FF2B5EF4-FFF2-40B4-BE49-F238E27FC236}">
                <a16:creationId xmlns:a16="http://schemas.microsoft.com/office/drawing/2014/main" id="{5760ECF6-08B9-4B58-9522-14973215FD83}"/>
              </a:ext>
            </a:extLst>
          </p:cNvPr>
          <p:cNvGrpSpPr/>
          <p:nvPr/>
        </p:nvGrpSpPr>
        <p:grpSpPr>
          <a:xfrm>
            <a:off x="377002" y="3179188"/>
            <a:ext cx="4930642" cy="1566891"/>
            <a:chOff x="245837" y="2690903"/>
            <a:chExt cx="5046888" cy="1603833"/>
          </a:xfrm>
        </p:grpSpPr>
        <p:pic>
          <p:nvPicPr>
            <p:cNvPr id="70" name="Picture 25" descr="George_W_Bush_0260">
              <a:extLst>
                <a:ext uri="{FF2B5EF4-FFF2-40B4-BE49-F238E27FC236}">
                  <a16:creationId xmlns:a16="http://schemas.microsoft.com/office/drawing/2014/main" id="{D42D69B3-3405-40EF-AF8A-5EB0DBA26EF5}"/>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45837" y="3034736"/>
              <a:ext cx="1107165" cy="1260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196" name="Picture 4" descr="Image result for obama">
              <a:extLst>
                <a:ext uri="{FF2B5EF4-FFF2-40B4-BE49-F238E27FC236}">
                  <a16:creationId xmlns:a16="http://schemas.microsoft.com/office/drawing/2014/main" id="{AFE1E8D5-D1AD-43B0-A01F-80151ABDB1D0}"/>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6126" r="9668"/>
            <a:stretch/>
          </p:blipFill>
          <p:spPr bwMode="auto">
            <a:xfrm>
              <a:off x="1980931" y="3034736"/>
              <a:ext cx="1208850" cy="1260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200" name="Picture 8" descr="Related image">
              <a:extLst>
                <a:ext uri="{FF2B5EF4-FFF2-40B4-BE49-F238E27FC236}">
                  <a16:creationId xmlns:a16="http://schemas.microsoft.com/office/drawing/2014/main" id="{1E6CA615-7FB7-4D9F-AE6E-EC807284DA93}"/>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8479" t="9152" r="15411" b="13439"/>
            <a:stretch/>
          </p:blipFill>
          <p:spPr bwMode="auto">
            <a:xfrm>
              <a:off x="3774127" y="3034736"/>
              <a:ext cx="1434833" cy="1260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文本框 12">
              <a:extLst>
                <a:ext uri="{FF2B5EF4-FFF2-40B4-BE49-F238E27FC236}">
                  <a16:creationId xmlns:a16="http://schemas.microsoft.com/office/drawing/2014/main" id="{D47FB5CA-ADC7-4D55-B8AA-C962C9DAD7D6}"/>
                </a:ext>
              </a:extLst>
            </p:cNvPr>
            <p:cNvSpPr txBox="1"/>
            <p:nvPr/>
          </p:nvSpPr>
          <p:spPr>
            <a:xfrm>
              <a:off x="1293897" y="3096838"/>
              <a:ext cx="800219" cy="830997"/>
            </a:xfrm>
            <a:prstGeom prst="rect">
              <a:avLst/>
            </a:prstGeom>
            <a:noFill/>
          </p:spPr>
          <p:txBody>
            <a:bodyPr wrap="none" rtlCol="0">
              <a:spAutoFit/>
            </a:bodyPr>
            <a:lstStyle/>
            <a:p>
              <a:r>
                <a:rPr lang="en-US" altLang="zh-CN" sz="4689" dirty="0"/>
                <a:t>…</a:t>
              </a:r>
              <a:endParaRPr lang="zh-CN" altLang="en-US" sz="4689" dirty="0"/>
            </a:p>
          </p:txBody>
        </p:sp>
        <p:sp>
          <p:nvSpPr>
            <p:cNvPr id="71" name="文本框 70">
              <a:extLst>
                <a:ext uri="{FF2B5EF4-FFF2-40B4-BE49-F238E27FC236}">
                  <a16:creationId xmlns:a16="http://schemas.microsoft.com/office/drawing/2014/main" id="{F6CCDF75-3BFC-450E-B767-08F61DF16127}"/>
                </a:ext>
              </a:extLst>
            </p:cNvPr>
            <p:cNvSpPr txBox="1"/>
            <p:nvPr/>
          </p:nvSpPr>
          <p:spPr>
            <a:xfrm>
              <a:off x="3055664" y="3096838"/>
              <a:ext cx="800219" cy="830997"/>
            </a:xfrm>
            <a:prstGeom prst="rect">
              <a:avLst/>
            </a:prstGeom>
            <a:noFill/>
          </p:spPr>
          <p:txBody>
            <a:bodyPr wrap="none" rtlCol="0">
              <a:spAutoFit/>
            </a:bodyPr>
            <a:lstStyle/>
            <a:p>
              <a:r>
                <a:rPr lang="en-US" altLang="zh-CN" sz="4689" dirty="0"/>
                <a:t>…</a:t>
              </a:r>
              <a:endParaRPr lang="zh-CN" altLang="en-US" sz="4689" dirty="0"/>
            </a:p>
          </p:txBody>
        </p:sp>
        <p:sp>
          <p:nvSpPr>
            <p:cNvPr id="16" name="矩形 15">
              <a:extLst>
                <a:ext uri="{FF2B5EF4-FFF2-40B4-BE49-F238E27FC236}">
                  <a16:creationId xmlns:a16="http://schemas.microsoft.com/office/drawing/2014/main" id="{ACBAAA57-2E0E-4883-B72E-F7A70F45CAD9}"/>
                </a:ext>
              </a:extLst>
            </p:cNvPr>
            <p:cNvSpPr/>
            <p:nvPr/>
          </p:nvSpPr>
          <p:spPr>
            <a:xfrm>
              <a:off x="3945881" y="2690903"/>
              <a:ext cx="1346844" cy="369332"/>
            </a:xfrm>
            <a:prstGeom prst="rect">
              <a:avLst/>
            </a:prstGeom>
          </p:spPr>
          <p:txBody>
            <a:bodyPr wrap="none">
              <a:spAutoFit/>
            </a:bodyPr>
            <a:lstStyle/>
            <a:p>
              <a:r>
                <a:rPr lang="zh-CN" altLang="en-US" sz="1759" dirty="0">
                  <a:latin typeface="微软雅黑" panose="020B0503020204020204" pitchFamily="34" charset="-122"/>
                  <a:ea typeface="微软雅黑" panose="020B0503020204020204" pitchFamily="34" charset="-122"/>
                </a:rPr>
                <a:t>撒切尔夫人</a:t>
              </a:r>
            </a:p>
          </p:txBody>
        </p:sp>
        <p:sp>
          <p:nvSpPr>
            <p:cNvPr id="72" name="矩形 71">
              <a:extLst>
                <a:ext uri="{FF2B5EF4-FFF2-40B4-BE49-F238E27FC236}">
                  <a16:creationId xmlns:a16="http://schemas.microsoft.com/office/drawing/2014/main" id="{14E6D4AF-DF28-4452-8F6D-2475C974BD2A}"/>
                </a:ext>
              </a:extLst>
            </p:cNvPr>
            <p:cNvSpPr/>
            <p:nvPr/>
          </p:nvSpPr>
          <p:spPr>
            <a:xfrm>
              <a:off x="2207743" y="2713468"/>
              <a:ext cx="877163" cy="369332"/>
            </a:xfrm>
            <a:prstGeom prst="rect">
              <a:avLst/>
            </a:prstGeom>
          </p:spPr>
          <p:txBody>
            <a:bodyPr wrap="none">
              <a:spAutoFit/>
            </a:bodyPr>
            <a:lstStyle/>
            <a:p>
              <a:r>
                <a:rPr lang="zh-CN" altLang="en-US" sz="1759" dirty="0">
                  <a:latin typeface="微软雅黑" panose="020B0503020204020204" pitchFamily="34" charset="-122"/>
                  <a:ea typeface="微软雅黑" panose="020B0503020204020204" pitchFamily="34" charset="-122"/>
                </a:rPr>
                <a:t>奥巴马</a:t>
              </a:r>
            </a:p>
          </p:txBody>
        </p:sp>
        <p:sp>
          <p:nvSpPr>
            <p:cNvPr id="73" name="矩形 72">
              <a:extLst>
                <a:ext uri="{FF2B5EF4-FFF2-40B4-BE49-F238E27FC236}">
                  <a16:creationId xmlns:a16="http://schemas.microsoft.com/office/drawing/2014/main" id="{FE7820ED-5F39-4E8B-8EAB-11559EEB2F60}"/>
                </a:ext>
              </a:extLst>
            </p:cNvPr>
            <p:cNvSpPr/>
            <p:nvPr/>
          </p:nvSpPr>
          <p:spPr>
            <a:xfrm>
              <a:off x="245837" y="2731509"/>
              <a:ext cx="1216158" cy="371607"/>
            </a:xfrm>
            <a:prstGeom prst="rect">
              <a:avLst/>
            </a:prstGeom>
          </p:spPr>
          <p:txBody>
            <a:bodyPr wrap="none">
              <a:spAutoFit/>
            </a:bodyPr>
            <a:lstStyle/>
            <a:p>
              <a:r>
                <a:rPr lang="zh-CN" altLang="en-US" sz="1759" dirty="0">
                  <a:latin typeface="微软雅黑" panose="020B0503020204020204" pitchFamily="34" charset="-122"/>
                  <a:ea typeface="微软雅黑" panose="020B0503020204020204" pitchFamily="34" charset="-122"/>
                </a:rPr>
                <a:t>乔治</a:t>
              </a:r>
              <a:r>
                <a:rPr lang="en-US" altLang="zh-CN" sz="1759" dirty="0">
                  <a:latin typeface="微软雅黑" panose="020B0503020204020204" pitchFamily="34" charset="-122"/>
                  <a:ea typeface="微软雅黑" panose="020B0503020204020204" pitchFamily="34" charset="-122"/>
                </a:rPr>
                <a:t>·</a:t>
              </a:r>
              <a:r>
                <a:rPr lang="zh-CN" altLang="en-US" sz="1759" dirty="0">
                  <a:latin typeface="微软雅黑" panose="020B0503020204020204" pitchFamily="34" charset="-122"/>
                  <a:ea typeface="微软雅黑" panose="020B0503020204020204" pitchFamily="34" charset="-122"/>
                </a:rPr>
                <a:t>布什</a:t>
              </a:r>
            </a:p>
          </p:txBody>
        </p:sp>
      </p:grpSp>
      <p:cxnSp>
        <p:nvCxnSpPr>
          <p:cNvPr id="42" name="直接箭头连接符 41">
            <a:extLst>
              <a:ext uri="{FF2B5EF4-FFF2-40B4-BE49-F238E27FC236}">
                <a16:creationId xmlns:a16="http://schemas.microsoft.com/office/drawing/2014/main" id="{25C2A949-88E9-42A9-82EB-E0FE505F42BC}"/>
              </a:ext>
            </a:extLst>
          </p:cNvPr>
          <p:cNvCxnSpPr>
            <a:stCxn id="69" idx="0"/>
            <a:endCxn id="70" idx="4"/>
          </p:cNvCxnSpPr>
          <p:nvPr/>
        </p:nvCxnSpPr>
        <p:spPr bwMode="auto">
          <a:xfrm flipH="1" flipV="1">
            <a:off x="917834" y="4746079"/>
            <a:ext cx="1744800" cy="580595"/>
          </a:xfrm>
          <a:prstGeom prst="straightConnector1">
            <a:avLst/>
          </a:prstGeom>
          <a:noFill/>
          <a:ln w="25400" cap="flat" cmpd="sng" algn="ctr">
            <a:solidFill>
              <a:schemeClr val="tx1"/>
            </a:solidFill>
            <a:prstDash val="solid"/>
            <a:round/>
            <a:headEnd type="none" w="med" len="med"/>
            <a:tailEnd type="triangle" w="lg" len="lg"/>
          </a:ln>
          <a:effectLst/>
        </p:spPr>
      </p:cxnSp>
      <p:cxnSp>
        <p:nvCxnSpPr>
          <p:cNvPr id="75" name="直接箭头连接符 74">
            <a:extLst>
              <a:ext uri="{FF2B5EF4-FFF2-40B4-BE49-F238E27FC236}">
                <a16:creationId xmlns:a16="http://schemas.microsoft.com/office/drawing/2014/main" id="{DB2A9FAA-4FC1-40BF-BE41-355A189B43DA}"/>
              </a:ext>
            </a:extLst>
          </p:cNvPr>
          <p:cNvCxnSpPr>
            <a:cxnSpLocks/>
            <a:stCxn id="69" idx="0"/>
            <a:endCxn id="8196" idx="4"/>
          </p:cNvCxnSpPr>
          <p:nvPr/>
        </p:nvCxnSpPr>
        <p:spPr bwMode="auto">
          <a:xfrm flipV="1">
            <a:off x="2662634" y="4746079"/>
            <a:ext cx="0" cy="580595"/>
          </a:xfrm>
          <a:prstGeom prst="straightConnector1">
            <a:avLst/>
          </a:prstGeom>
          <a:noFill/>
          <a:ln w="25400" cap="flat" cmpd="sng" algn="ctr">
            <a:solidFill>
              <a:schemeClr val="tx1"/>
            </a:solidFill>
            <a:prstDash val="solid"/>
            <a:round/>
            <a:headEnd type="none" w="med" len="med"/>
            <a:tailEnd type="triangle" w="lg" len="lg"/>
          </a:ln>
          <a:effectLst/>
        </p:spPr>
      </p:cxnSp>
      <p:cxnSp>
        <p:nvCxnSpPr>
          <p:cNvPr id="76" name="直接箭头连接符 75">
            <a:extLst>
              <a:ext uri="{FF2B5EF4-FFF2-40B4-BE49-F238E27FC236}">
                <a16:creationId xmlns:a16="http://schemas.microsoft.com/office/drawing/2014/main" id="{A7C76CA7-8718-418F-AA0A-D40D567BCFCA}"/>
              </a:ext>
            </a:extLst>
          </p:cNvPr>
          <p:cNvCxnSpPr>
            <a:cxnSpLocks/>
            <a:stCxn id="69" idx="0"/>
            <a:endCxn id="8200" idx="4"/>
          </p:cNvCxnSpPr>
          <p:nvPr/>
        </p:nvCxnSpPr>
        <p:spPr bwMode="auto">
          <a:xfrm flipV="1">
            <a:off x="2662634" y="4746079"/>
            <a:ext cx="1862282" cy="580595"/>
          </a:xfrm>
          <a:prstGeom prst="straightConnector1">
            <a:avLst/>
          </a:prstGeom>
          <a:noFill/>
          <a:ln w="25400" cap="flat" cmpd="sng" algn="ctr">
            <a:solidFill>
              <a:schemeClr val="tx1"/>
            </a:solidFill>
            <a:prstDash val="solid"/>
            <a:round/>
            <a:headEnd type="none" w="med" len="med"/>
            <a:tailEnd type="triangle" w="lg" len="lg"/>
          </a:ln>
          <a:effectLst/>
        </p:spPr>
      </p:cxnSp>
      <p:sp>
        <p:nvSpPr>
          <p:cNvPr id="81" name="文本框 80">
            <a:extLst>
              <a:ext uri="{FF2B5EF4-FFF2-40B4-BE49-F238E27FC236}">
                <a16:creationId xmlns:a16="http://schemas.microsoft.com/office/drawing/2014/main" id="{471EAF10-ACD6-45DC-8B19-D7AC7612A6CA}"/>
              </a:ext>
            </a:extLst>
          </p:cNvPr>
          <p:cNvSpPr txBox="1"/>
          <p:nvPr/>
        </p:nvSpPr>
        <p:spPr>
          <a:xfrm>
            <a:off x="3542128" y="5459712"/>
            <a:ext cx="1082475" cy="1172681"/>
          </a:xfrm>
          <a:prstGeom prst="rect">
            <a:avLst/>
          </a:prstGeom>
          <a:noFill/>
        </p:spPr>
        <p:txBody>
          <a:bodyPr wrap="none" rtlCol="0">
            <a:spAutoFit/>
          </a:bodyPr>
          <a:lstStyle/>
          <a:p>
            <a:r>
              <a:rPr lang="zh-CN" altLang="en-US" sz="7035"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微软雅黑" panose="020B0503020204020204" pitchFamily="34" charset="-122"/>
                <a:ea typeface="微软雅黑" panose="020B0503020204020204" pitchFamily="34" charset="-122"/>
              </a:rPr>
              <a:t>？</a:t>
            </a:r>
          </a:p>
        </p:txBody>
      </p:sp>
      <p:pic>
        <p:nvPicPr>
          <p:cNvPr id="85" name="Picture 25" descr="George_W_Bush_0260">
            <a:extLst>
              <a:ext uri="{FF2B5EF4-FFF2-40B4-BE49-F238E27FC236}">
                <a16:creationId xmlns:a16="http://schemas.microsoft.com/office/drawing/2014/main" id="{50252A57-8C02-42DF-A9D0-AB2EEE09A94D}"/>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733043" y="3420269"/>
            <a:ext cx="1081663" cy="12309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6" name="Picture 4" descr="Image result for obama">
            <a:extLst>
              <a:ext uri="{FF2B5EF4-FFF2-40B4-BE49-F238E27FC236}">
                <a16:creationId xmlns:a16="http://schemas.microsoft.com/office/drawing/2014/main" id="{EA6D2669-09A8-418E-9E55-C280789A7CF2}"/>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6126" r="9668"/>
          <a:stretch/>
        </p:blipFill>
        <p:spPr bwMode="auto">
          <a:xfrm>
            <a:off x="8436525" y="3420269"/>
            <a:ext cx="1181006" cy="12309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7" name="Picture 8" descr="Related image">
            <a:extLst>
              <a:ext uri="{FF2B5EF4-FFF2-40B4-BE49-F238E27FC236}">
                <a16:creationId xmlns:a16="http://schemas.microsoft.com/office/drawing/2014/main" id="{01C09EAD-B136-41EE-955B-E5EF0400C297}"/>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6013" t="9152" r="25821" b="13439"/>
          <a:stretch/>
        </p:blipFill>
        <p:spPr bwMode="auto">
          <a:xfrm>
            <a:off x="10348442" y="3420269"/>
            <a:ext cx="1021243" cy="12309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0" name="Picture 25">
            <a:extLst>
              <a:ext uri="{FF2B5EF4-FFF2-40B4-BE49-F238E27FC236}">
                <a16:creationId xmlns:a16="http://schemas.microsoft.com/office/drawing/2014/main" id="{204D0696-A936-44B9-BFDB-EE2868AB81D5}"/>
              </a:ext>
            </a:extLst>
          </p:cNvPr>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l="15968" t="3372" r="20658" b="40870"/>
          <a:stretch/>
        </p:blipFill>
        <p:spPr bwMode="auto">
          <a:xfrm>
            <a:off x="10328395" y="5376690"/>
            <a:ext cx="1061336" cy="12309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1" name="Picture 8" descr="Related image">
            <a:extLst>
              <a:ext uri="{FF2B5EF4-FFF2-40B4-BE49-F238E27FC236}">
                <a16:creationId xmlns:a16="http://schemas.microsoft.com/office/drawing/2014/main" id="{26A039E9-68B6-4E32-9D45-A4D31EBBA4C7}"/>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6013" t="9152" r="25821" b="13439"/>
          <a:stretch/>
        </p:blipFill>
        <p:spPr bwMode="auto">
          <a:xfrm>
            <a:off x="8516409" y="5376690"/>
            <a:ext cx="1021243" cy="12309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4" name="Picture 8" descr="George_W_Bush_0208">
            <a:extLst>
              <a:ext uri="{FF2B5EF4-FFF2-40B4-BE49-F238E27FC236}">
                <a16:creationId xmlns:a16="http://schemas.microsoft.com/office/drawing/2014/main" id="{E91EF418-D424-42E3-A154-1734DF4B1C9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761416" y="5376690"/>
            <a:ext cx="1024912" cy="12309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cxnSp>
        <p:nvCxnSpPr>
          <p:cNvPr id="92" name="直接箭头连接符 91">
            <a:extLst>
              <a:ext uri="{FF2B5EF4-FFF2-40B4-BE49-F238E27FC236}">
                <a16:creationId xmlns:a16="http://schemas.microsoft.com/office/drawing/2014/main" id="{A96B70AE-B57D-4DDC-8471-BB769EF22171}"/>
              </a:ext>
            </a:extLst>
          </p:cNvPr>
          <p:cNvCxnSpPr>
            <a:cxnSpLocks/>
            <a:stCxn id="84" idx="0"/>
            <a:endCxn id="85" idx="2"/>
          </p:cNvCxnSpPr>
          <p:nvPr/>
        </p:nvCxnSpPr>
        <p:spPr bwMode="auto">
          <a:xfrm flipV="1">
            <a:off x="7273874" y="4651247"/>
            <a:ext cx="1" cy="725443"/>
          </a:xfrm>
          <a:prstGeom prst="straightConnector1">
            <a:avLst/>
          </a:prstGeom>
          <a:noFill/>
          <a:ln w="25400" cap="flat" cmpd="sng" algn="ctr">
            <a:solidFill>
              <a:schemeClr val="tx1"/>
            </a:solidFill>
            <a:prstDash val="solid"/>
            <a:round/>
            <a:headEnd type="triangle" w="lg" len="lg"/>
            <a:tailEnd type="triangle" w="lg" len="lg"/>
          </a:ln>
          <a:effectLst/>
        </p:spPr>
      </p:cxnSp>
      <p:cxnSp>
        <p:nvCxnSpPr>
          <p:cNvPr id="95" name="直接箭头连接符 94">
            <a:extLst>
              <a:ext uri="{FF2B5EF4-FFF2-40B4-BE49-F238E27FC236}">
                <a16:creationId xmlns:a16="http://schemas.microsoft.com/office/drawing/2014/main" id="{5A8E8E3C-F8BB-467B-A945-523D6D56E8FA}"/>
              </a:ext>
            </a:extLst>
          </p:cNvPr>
          <p:cNvCxnSpPr>
            <a:cxnSpLocks/>
            <a:stCxn id="90" idx="0"/>
            <a:endCxn id="87" idx="2"/>
          </p:cNvCxnSpPr>
          <p:nvPr/>
        </p:nvCxnSpPr>
        <p:spPr bwMode="auto">
          <a:xfrm flipV="1">
            <a:off x="10859063" y="4651247"/>
            <a:ext cx="0" cy="725443"/>
          </a:xfrm>
          <a:prstGeom prst="straightConnector1">
            <a:avLst/>
          </a:prstGeom>
          <a:noFill/>
          <a:ln w="25400" cap="flat" cmpd="sng" algn="ctr">
            <a:solidFill>
              <a:schemeClr val="tx1"/>
            </a:solidFill>
            <a:prstDash val="solid"/>
            <a:round/>
            <a:headEnd type="triangle" w="lg" len="lg"/>
            <a:tailEnd type="triangle" w="lg" len="lg"/>
          </a:ln>
          <a:effectLst/>
        </p:spPr>
      </p:cxnSp>
      <p:cxnSp>
        <p:nvCxnSpPr>
          <p:cNvPr id="96" name="直接箭头连接符 95">
            <a:extLst>
              <a:ext uri="{FF2B5EF4-FFF2-40B4-BE49-F238E27FC236}">
                <a16:creationId xmlns:a16="http://schemas.microsoft.com/office/drawing/2014/main" id="{FCBF9F17-A40B-4FA1-9088-B7FAF471808D}"/>
              </a:ext>
            </a:extLst>
          </p:cNvPr>
          <p:cNvCxnSpPr>
            <a:cxnSpLocks/>
            <a:stCxn id="91" idx="0"/>
            <a:endCxn id="86" idx="2"/>
          </p:cNvCxnSpPr>
          <p:nvPr/>
        </p:nvCxnSpPr>
        <p:spPr bwMode="auto">
          <a:xfrm flipH="1" flipV="1">
            <a:off x="9027030" y="4651247"/>
            <a:ext cx="1" cy="725443"/>
          </a:xfrm>
          <a:prstGeom prst="straightConnector1">
            <a:avLst/>
          </a:prstGeom>
          <a:noFill/>
          <a:ln w="25400" cap="flat" cmpd="sng" algn="ctr">
            <a:solidFill>
              <a:schemeClr val="tx1"/>
            </a:solidFill>
            <a:prstDash val="solid"/>
            <a:round/>
            <a:headEnd type="triangle" w="lg" len="lg"/>
            <a:tailEnd type="triangle" w="lg" len="lg"/>
          </a:ln>
          <a:effectLst/>
        </p:spPr>
      </p:cxnSp>
      <p:sp>
        <p:nvSpPr>
          <p:cNvPr id="101" name="文本框 100">
            <a:extLst>
              <a:ext uri="{FF2B5EF4-FFF2-40B4-BE49-F238E27FC236}">
                <a16:creationId xmlns:a16="http://schemas.microsoft.com/office/drawing/2014/main" id="{A0CBB45F-5207-4FC1-8120-D1D008794FC8}"/>
              </a:ext>
            </a:extLst>
          </p:cNvPr>
          <p:cNvSpPr txBox="1"/>
          <p:nvPr/>
        </p:nvSpPr>
        <p:spPr>
          <a:xfrm>
            <a:off x="7273873" y="4755368"/>
            <a:ext cx="581329" cy="571306"/>
          </a:xfrm>
          <a:prstGeom prst="rect">
            <a:avLst/>
          </a:prstGeom>
          <a:noFill/>
        </p:spPr>
        <p:txBody>
          <a:bodyPr wrap="none" rtlCol="0">
            <a:spAutoFit/>
          </a:bodyPr>
          <a:lstStyle/>
          <a:p>
            <a:r>
              <a:rPr lang="zh-CN" altLang="en-US" sz="3126"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微软雅黑" panose="020B0503020204020204" pitchFamily="34" charset="-122"/>
                <a:ea typeface="微软雅黑" panose="020B0503020204020204" pitchFamily="34" charset="-122"/>
              </a:rPr>
              <a:t>？</a:t>
            </a:r>
          </a:p>
        </p:txBody>
      </p:sp>
      <p:sp>
        <p:nvSpPr>
          <p:cNvPr id="102" name="文本框 101">
            <a:extLst>
              <a:ext uri="{FF2B5EF4-FFF2-40B4-BE49-F238E27FC236}">
                <a16:creationId xmlns:a16="http://schemas.microsoft.com/office/drawing/2014/main" id="{CE965AC1-DCA9-431C-B0A1-E7A4B68DD91B}"/>
              </a:ext>
            </a:extLst>
          </p:cNvPr>
          <p:cNvSpPr txBox="1"/>
          <p:nvPr/>
        </p:nvSpPr>
        <p:spPr>
          <a:xfrm>
            <a:off x="9024678" y="4755368"/>
            <a:ext cx="581329" cy="571306"/>
          </a:xfrm>
          <a:prstGeom prst="rect">
            <a:avLst/>
          </a:prstGeom>
          <a:noFill/>
        </p:spPr>
        <p:txBody>
          <a:bodyPr wrap="none" rtlCol="0">
            <a:spAutoFit/>
          </a:bodyPr>
          <a:lstStyle/>
          <a:p>
            <a:r>
              <a:rPr lang="zh-CN" altLang="en-US" sz="3126"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微软雅黑" panose="020B0503020204020204" pitchFamily="34" charset="-122"/>
                <a:ea typeface="微软雅黑" panose="020B0503020204020204" pitchFamily="34" charset="-122"/>
              </a:rPr>
              <a:t>？</a:t>
            </a:r>
          </a:p>
        </p:txBody>
      </p:sp>
      <p:sp>
        <p:nvSpPr>
          <p:cNvPr id="103" name="文本框 102">
            <a:extLst>
              <a:ext uri="{FF2B5EF4-FFF2-40B4-BE49-F238E27FC236}">
                <a16:creationId xmlns:a16="http://schemas.microsoft.com/office/drawing/2014/main" id="{08811961-031E-4FDB-A361-55604A979870}"/>
              </a:ext>
            </a:extLst>
          </p:cNvPr>
          <p:cNvSpPr txBox="1"/>
          <p:nvPr/>
        </p:nvSpPr>
        <p:spPr>
          <a:xfrm>
            <a:off x="10846454" y="4755368"/>
            <a:ext cx="581329" cy="571306"/>
          </a:xfrm>
          <a:prstGeom prst="rect">
            <a:avLst/>
          </a:prstGeom>
          <a:noFill/>
        </p:spPr>
        <p:txBody>
          <a:bodyPr wrap="none" rtlCol="0">
            <a:spAutoFit/>
          </a:bodyPr>
          <a:lstStyle/>
          <a:p>
            <a:r>
              <a:rPr lang="zh-CN" altLang="en-US" sz="3126"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微软雅黑" panose="020B0503020204020204" pitchFamily="34" charset="-122"/>
                <a:ea typeface="微软雅黑" panose="020B0503020204020204" pitchFamily="34" charset="-122"/>
              </a:rPr>
              <a:t>？</a:t>
            </a:r>
          </a:p>
        </p:txBody>
      </p:sp>
    </p:spTree>
    <p:extLst>
      <p:ext uri="{BB962C8B-B14F-4D97-AF65-F5344CB8AC3E}">
        <p14:creationId xmlns:p14="http://schemas.microsoft.com/office/powerpoint/2010/main" val="127712535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a:extLst>
              <a:ext uri="{FF2B5EF4-FFF2-40B4-BE49-F238E27FC236}">
                <a16:creationId xmlns:a16="http://schemas.microsoft.com/office/drawing/2014/main" id="{EEFDF163-3F89-4871-BA69-B91E3E7F9B12}"/>
              </a:ext>
            </a:extLst>
          </p:cNvPr>
          <p:cNvSpPr>
            <a:spLocks noGrp="1"/>
          </p:cNvSpPr>
          <p:nvPr>
            <p:ph type="title"/>
          </p:nvPr>
        </p:nvSpPr>
        <p:spPr/>
        <p:txBody>
          <a:bodyPr/>
          <a:lstStyle/>
          <a:p>
            <a:r>
              <a:rPr lang="zh-CN" altLang="en-US" dirty="0"/>
              <a:t>人脸识别 </a:t>
            </a:r>
            <a:r>
              <a:rPr lang="en-US" altLang="zh-CN" dirty="0"/>
              <a:t>– </a:t>
            </a:r>
            <a:r>
              <a:rPr lang="zh-CN" altLang="en-US" dirty="0"/>
              <a:t>任务定义与评测</a:t>
            </a:r>
          </a:p>
        </p:txBody>
      </p:sp>
      <p:sp>
        <p:nvSpPr>
          <p:cNvPr id="8" name="内容占位符 7">
            <a:extLst>
              <a:ext uri="{FF2B5EF4-FFF2-40B4-BE49-F238E27FC236}">
                <a16:creationId xmlns:a16="http://schemas.microsoft.com/office/drawing/2014/main" id="{A851D252-B12A-4AE4-BF6B-2B1A8F1DF730}"/>
              </a:ext>
            </a:extLst>
          </p:cNvPr>
          <p:cNvSpPr>
            <a:spLocks noGrp="1"/>
          </p:cNvSpPr>
          <p:nvPr>
            <p:ph idx="1"/>
          </p:nvPr>
        </p:nvSpPr>
        <p:spPr/>
        <p:txBody>
          <a:bodyPr/>
          <a:lstStyle/>
          <a:p>
            <a:r>
              <a:rPr lang="zh-CN" altLang="en-US" dirty="0"/>
              <a:t>任务定义：判断给定人脸的身份</a:t>
            </a:r>
            <a:endParaRPr lang="en-US" altLang="zh-CN" dirty="0"/>
          </a:p>
          <a:p>
            <a:r>
              <a:rPr lang="zh-CN" altLang="en-US" dirty="0"/>
              <a:t>问题难点：人脸复杂表观变化与环境等的多样变化</a:t>
            </a:r>
            <a:endParaRPr lang="en-US" altLang="zh-CN" dirty="0"/>
          </a:p>
          <a:p>
            <a:pPr lvl="1"/>
            <a:r>
              <a:rPr lang="zh-CN" altLang="en-US" dirty="0"/>
              <a:t>人脸：姿态、表情、年龄、遮挡、种族、性别</a:t>
            </a:r>
            <a:endParaRPr lang="en-US" altLang="zh-CN" dirty="0"/>
          </a:p>
          <a:p>
            <a:pPr lvl="1"/>
            <a:r>
              <a:rPr lang="zh-CN" altLang="en-US" dirty="0"/>
              <a:t>环境：光照、采集设备、</a:t>
            </a:r>
            <a:endParaRPr lang="en-US" altLang="zh-CN" dirty="0"/>
          </a:p>
        </p:txBody>
      </p:sp>
      <p:sp>
        <p:nvSpPr>
          <p:cNvPr id="5" name="灯片编号占位符 4">
            <a:extLst>
              <a:ext uri="{FF2B5EF4-FFF2-40B4-BE49-F238E27FC236}">
                <a16:creationId xmlns:a16="http://schemas.microsoft.com/office/drawing/2014/main" id="{7D27EDF9-03FB-410A-A8A4-64D44D52C836}"/>
              </a:ext>
            </a:extLst>
          </p:cNvPr>
          <p:cNvSpPr>
            <a:spLocks noGrp="1"/>
          </p:cNvSpPr>
          <p:nvPr>
            <p:ph type="sldNum" sz="quarter" idx="11"/>
          </p:nvPr>
        </p:nvSpPr>
        <p:spPr/>
        <p:txBody>
          <a:bodyPr/>
          <a:lstStyle/>
          <a:p>
            <a:pPr>
              <a:defRPr/>
            </a:pPr>
            <a:fld id="{643E1B35-F508-4033-B571-2B29DF8F447A}" type="slidenum">
              <a:rPr lang="en-US" altLang="zh-CN" smtClean="0"/>
              <a:pPr>
                <a:defRPr/>
              </a:pPr>
              <a:t>47</a:t>
            </a:fld>
            <a:endParaRPr lang="en-US" altLang="zh-CN" dirty="0"/>
          </a:p>
        </p:txBody>
      </p:sp>
      <p:grpSp>
        <p:nvGrpSpPr>
          <p:cNvPr id="13" name="组合 12">
            <a:extLst>
              <a:ext uri="{FF2B5EF4-FFF2-40B4-BE49-F238E27FC236}">
                <a16:creationId xmlns:a16="http://schemas.microsoft.com/office/drawing/2014/main" id="{A720FA78-C1E1-44D9-94EA-0BADFB9E5953}"/>
              </a:ext>
            </a:extLst>
          </p:cNvPr>
          <p:cNvGrpSpPr>
            <a:grpSpLocks noChangeAspect="1"/>
          </p:cNvGrpSpPr>
          <p:nvPr/>
        </p:nvGrpSpPr>
        <p:grpSpPr>
          <a:xfrm>
            <a:off x="5764602" y="2957326"/>
            <a:ext cx="5204783" cy="3777325"/>
            <a:chOff x="611188" y="908050"/>
            <a:chExt cx="8628890" cy="6262341"/>
          </a:xfrm>
        </p:grpSpPr>
        <p:grpSp>
          <p:nvGrpSpPr>
            <p:cNvPr id="24" name="Group 2">
              <a:extLst>
                <a:ext uri="{FF2B5EF4-FFF2-40B4-BE49-F238E27FC236}">
                  <a16:creationId xmlns:a16="http://schemas.microsoft.com/office/drawing/2014/main" id="{D66E56A4-76AA-469B-AC5A-309305E61339}"/>
                </a:ext>
              </a:extLst>
            </p:cNvPr>
            <p:cNvGrpSpPr>
              <a:grpSpLocks/>
            </p:cNvGrpSpPr>
            <p:nvPr/>
          </p:nvGrpSpPr>
          <p:grpSpPr bwMode="auto">
            <a:xfrm>
              <a:off x="1651000" y="1358900"/>
              <a:ext cx="5851525" cy="5032712"/>
              <a:chOff x="1179" y="1083"/>
              <a:chExt cx="3459" cy="2721"/>
            </a:xfrm>
          </p:grpSpPr>
          <p:sp>
            <p:nvSpPr>
              <p:cNvPr id="25" name="AutoShape 3">
                <a:extLst>
                  <a:ext uri="{FF2B5EF4-FFF2-40B4-BE49-F238E27FC236}">
                    <a16:creationId xmlns:a16="http://schemas.microsoft.com/office/drawing/2014/main" id="{B874879F-E78B-4912-8A2A-EC0658B1EC73}"/>
                  </a:ext>
                </a:extLst>
              </p:cNvPr>
              <p:cNvSpPr>
                <a:spLocks noChangeArrowheads="1"/>
              </p:cNvSpPr>
              <p:nvPr/>
            </p:nvSpPr>
            <p:spPr bwMode="auto">
              <a:xfrm>
                <a:off x="1179" y="1083"/>
                <a:ext cx="3459" cy="2721"/>
              </a:xfrm>
              <a:prstGeom prst="hexagon">
                <a:avLst>
                  <a:gd name="adj" fmla="val 31781"/>
                  <a:gd name="vf" fmla="val 115470"/>
                </a:avLst>
              </a:prstGeom>
              <a:solidFill>
                <a:schemeClr val="bg1"/>
              </a:solidFill>
              <a:ln w="38100">
                <a:solidFill>
                  <a:srgbClr val="CC0000"/>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075" dirty="0"/>
              </a:p>
            </p:txBody>
          </p:sp>
          <p:sp>
            <p:nvSpPr>
              <p:cNvPr id="26" name="Line 4">
                <a:extLst>
                  <a:ext uri="{FF2B5EF4-FFF2-40B4-BE49-F238E27FC236}">
                    <a16:creationId xmlns:a16="http://schemas.microsoft.com/office/drawing/2014/main" id="{FA7FBD11-0F2F-453F-9914-2F2E1AC29227}"/>
                  </a:ext>
                </a:extLst>
              </p:cNvPr>
              <p:cNvSpPr>
                <a:spLocks noChangeShapeType="1"/>
              </p:cNvSpPr>
              <p:nvPr/>
            </p:nvSpPr>
            <p:spPr bwMode="auto">
              <a:xfrm>
                <a:off x="1179" y="2443"/>
                <a:ext cx="3459" cy="0"/>
              </a:xfrm>
              <a:prstGeom prst="line">
                <a:avLst/>
              </a:prstGeom>
              <a:noFill/>
              <a:ln w="38100">
                <a:solidFill>
                  <a:srgbClr val="CC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075" dirty="0"/>
              </a:p>
            </p:txBody>
          </p:sp>
          <p:sp>
            <p:nvSpPr>
              <p:cNvPr id="27" name="Line 5">
                <a:extLst>
                  <a:ext uri="{FF2B5EF4-FFF2-40B4-BE49-F238E27FC236}">
                    <a16:creationId xmlns:a16="http://schemas.microsoft.com/office/drawing/2014/main" id="{ECE7CC9F-DF48-4D17-AE03-ED9598967EB0}"/>
                  </a:ext>
                </a:extLst>
              </p:cNvPr>
              <p:cNvSpPr>
                <a:spLocks noChangeShapeType="1"/>
              </p:cNvSpPr>
              <p:nvPr/>
            </p:nvSpPr>
            <p:spPr bwMode="auto">
              <a:xfrm flipV="1">
                <a:off x="2144" y="1083"/>
                <a:ext cx="1550" cy="2701"/>
              </a:xfrm>
              <a:prstGeom prst="line">
                <a:avLst/>
              </a:prstGeom>
              <a:noFill/>
              <a:ln w="38100">
                <a:solidFill>
                  <a:srgbClr val="CC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075" dirty="0"/>
              </a:p>
            </p:txBody>
          </p:sp>
          <p:sp>
            <p:nvSpPr>
              <p:cNvPr id="28" name="Line 6">
                <a:extLst>
                  <a:ext uri="{FF2B5EF4-FFF2-40B4-BE49-F238E27FC236}">
                    <a16:creationId xmlns:a16="http://schemas.microsoft.com/office/drawing/2014/main" id="{CAED7808-4E29-4409-870F-D0D424A9FEBF}"/>
                  </a:ext>
                </a:extLst>
              </p:cNvPr>
              <p:cNvSpPr>
                <a:spLocks noChangeShapeType="1"/>
              </p:cNvSpPr>
              <p:nvPr/>
            </p:nvSpPr>
            <p:spPr bwMode="auto">
              <a:xfrm>
                <a:off x="2114" y="1083"/>
                <a:ext cx="1565" cy="2701"/>
              </a:xfrm>
              <a:prstGeom prst="line">
                <a:avLst/>
              </a:prstGeom>
              <a:noFill/>
              <a:ln w="38100">
                <a:solidFill>
                  <a:srgbClr val="CC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075" dirty="0"/>
              </a:p>
            </p:txBody>
          </p:sp>
        </p:grpSp>
        <p:pic>
          <p:nvPicPr>
            <p:cNvPr id="29" name="Picture 8" descr="George_W_Bush_0208">
              <a:extLst>
                <a:ext uri="{FF2B5EF4-FFF2-40B4-BE49-F238E27FC236}">
                  <a16:creationId xmlns:a16="http://schemas.microsoft.com/office/drawing/2014/main" id="{0C3F376F-9964-4D92-9CE1-3B9C5636C03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079875" y="3113088"/>
              <a:ext cx="900113"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9" descr="George_W_Bush_0283">
              <a:extLst>
                <a:ext uri="{FF2B5EF4-FFF2-40B4-BE49-F238E27FC236}">
                  <a16:creationId xmlns:a16="http://schemas.microsoft.com/office/drawing/2014/main" id="{35AED93A-955B-4DAB-A8B4-92A81AECD4B5}"/>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a:xfrm>
              <a:off x="7067906" y="3229312"/>
              <a:ext cx="1169987" cy="1169987"/>
            </a:xfrm>
            <a:prstGeom prst="rect">
              <a:avLst/>
            </a:prstGeom>
          </p:spPr>
        </p:pic>
        <p:pic>
          <p:nvPicPr>
            <p:cNvPr id="31" name="Picture 10" descr="George_W_Bush_0058">
              <a:extLst>
                <a:ext uri="{FF2B5EF4-FFF2-40B4-BE49-F238E27FC236}">
                  <a16:creationId xmlns:a16="http://schemas.microsoft.com/office/drawing/2014/main" id="{1214391B-CE81-43EA-80E9-6B0AE5924F4F}"/>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a:xfrm>
              <a:off x="2550077" y="5493339"/>
              <a:ext cx="1081087" cy="1169987"/>
            </a:xfrm>
            <a:prstGeom prst="rect">
              <a:avLst/>
            </a:prstGeom>
          </p:spPr>
        </p:pic>
        <p:sp>
          <p:nvSpPr>
            <p:cNvPr id="32" name="Text Box 11">
              <a:extLst>
                <a:ext uri="{FF2B5EF4-FFF2-40B4-BE49-F238E27FC236}">
                  <a16:creationId xmlns:a16="http://schemas.microsoft.com/office/drawing/2014/main" id="{477FD063-BC73-49C5-8F47-50D64E997883}"/>
                </a:ext>
              </a:extLst>
            </p:cNvPr>
            <p:cNvSpPr txBox="1">
              <a:spLocks noChangeArrowheads="1"/>
            </p:cNvSpPr>
            <p:nvPr/>
          </p:nvSpPr>
          <p:spPr bwMode="auto">
            <a:xfrm>
              <a:off x="795338" y="4238624"/>
              <a:ext cx="1100771" cy="551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1563" dirty="0">
                  <a:ea typeface="华文行楷" pitchFamily="2" charset="-122"/>
                </a:rPr>
                <a:t>Pose</a:t>
              </a:r>
            </a:p>
          </p:txBody>
        </p:sp>
        <p:sp>
          <p:nvSpPr>
            <p:cNvPr id="33" name="Text Box 12">
              <a:extLst>
                <a:ext uri="{FF2B5EF4-FFF2-40B4-BE49-F238E27FC236}">
                  <a16:creationId xmlns:a16="http://schemas.microsoft.com/office/drawing/2014/main" id="{6E0F827B-A8AF-431D-85A3-B3764BF82095}"/>
                </a:ext>
              </a:extLst>
            </p:cNvPr>
            <p:cNvSpPr txBox="1">
              <a:spLocks noChangeArrowheads="1"/>
            </p:cNvSpPr>
            <p:nvPr/>
          </p:nvSpPr>
          <p:spPr bwMode="auto">
            <a:xfrm>
              <a:off x="6551613" y="1289052"/>
              <a:ext cx="1613683" cy="551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1563" dirty="0">
                  <a:ea typeface="华文行楷" pitchFamily="2" charset="-122"/>
                </a:rPr>
                <a:t>Lighting</a:t>
              </a:r>
            </a:p>
          </p:txBody>
        </p:sp>
        <p:sp>
          <p:nvSpPr>
            <p:cNvPr id="34" name="Text Box 13">
              <a:extLst>
                <a:ext uri="{FF2B5EF4-FFF2-40B4-BE49-F238E27FC236}">
                  <a16:creationId xmlns:a16="http://schemas.microsoft.com/office/drawing/2014/main" id="{4781998D-E13F-4FB1-A918-969AC95EA1AE}"/>
                </a:ext>
              </a:extLst>
            </p:cNvPr>
            <p:cNvSpPr txBox="1">
              <a:spLocks noChangeArrowheads="1"/>
            </p:cNvSpPr>
            <p:nvPr/>
          </p:nvSpPr>
          <p:spPr bwMode="auto">
            <a:xfrm>
              <a:off x="1560513" y="1435101"/>
              <a:ext cx="1244280" cy="551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1563" dirty="0">
                  <a:ea typeface="华文行楷" pitchFamily="2" charset="-122"/>
                </a:rPr>
                <a:t>Aging</a:t>
              </a:r>
            </a:p>
          </p:txBody>
        </p:sp>
        <p:sp>
          <p:nvSpPr>
            <p:cNvPr id="35" name="Text Box 14">
              <a:extLst>
                <a:ext uri="{FF2B5EF4-FFF2-40B4-BE49-F238E27FC236}">
                  <a16:creationId xmlns:a16="http://schemas.microsoft.com/office/drawing/2014/main" id="{B5A2299D-AEF1-46FD-8358-374A4C78A693}"/>
                </a:ext>
              </a:extLst>
            </p:cNvPr>
            <p:cNvSpPr txBox="1">
              <a:spLocks noChangeArrowheads="1"/>
            </p:cNvSpPr>
            <p:nvPr/>
          </p:nvSpPr>
          <p:spPr bwMode="auto">
            <a:xfrm>
              <a:off x="7137399" y="4556124"/>
              <a:ext cx="2102679" cy="851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1368" dirty="0">
                  <a:ea typeface="华文行楷" pitchFamily="2" charset="-122"/>
                </a:rPr>
                <a:t>Accessories </a:t>
              </a:r>
              <a:br>
                <a:rPr lang="en-US" altLang="zh-CN" sz="1368" dirty="0">
                  <a:ea typeface="华文行楷" pitchFamily="2" charset="-122"/>
                </a:rPr>
              </a:br>
              <a:r>
                <a:rPr lang="en-US" altLang="en-US" sz="1368" dirty="0">
                  <a:ea typeface="华文行楷" pitchFamily="2" charset="-122"/>
                </a:rPr>
                <a:t>/ Make up</a:t>
              </a:r>
            </a:p>
          </p:txBody>
        </p:sp>
        <p:sp>
          <p:nvSpPr>
            <p:cNvPr id="36" name="Text Box 15">
              <a:extLst>
                <a:ext uri="{FF2B5EF4-FFF2-40B4-BE49-F238E27FC236}">
                  <a16:creationId xmlns:a16="http://schemas.microsoft.com/office/drawing/2014/main" id="{39AD6219-11EE-4843-AF7E-7D86A7C05897}"/>
                </a:ext>
              </a:extLst>
            </p:cNvPr>
            <p:cNvSpPr txBox="1">
              <a:spLocks noChangeArrowheads="1"/>
            </p:cNvSpPr>
            <p:nvPr/>
          </p:nvSpPr>
          <p:spPr bwMode="auto">
            <a:xfrm>
              <a:off x="611188" y="6070602"/>
              <a:ext cx="1913991" cy="5518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lgn="ctr">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1563" dirty="0">
                  <a:ea typeface="华文行楷" pitchFamily="2" charset="-122"/>
                </a:rPr>
                <a:t>Occlusion</a:t>
              </a:r>
            </a:p>
          </p:txBody>
        </p:sp>
        <p:sp>
          <p:nvSpPr>
            <p:cNvPr id="37" name="Text Box 16">
              <a:extLst>
                <a:ext uri="{FF2B5EF4-FFF2-40B4-BE49-F238E27FC236}">
                  <a16:creationId xmlns:a16="http://schemas.microsoft.com/office/drawing/2014/main" id="{4312A8AB-1A0A-4286-8780-7F4A6997859C}"/>
                </a:ext>
              </a:extLst>
            </p:cNvPr>
            <p:cNvSpPr txBox="1">
              <a:spLocks noChangeArrowheads="1"/>
            </p:cNvSpPr>
            <p:nvPr/>
          </p:nvSpPr>
          <p:spPr bwMode="auto">
            <a:xfrm>
              <a:off x="6645273" y="6219827"/>
              <a:ext cx="2066925" cy="950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1563" dirty="0">
                  <a:ea typeface="华文行楷" pitchFamily="2" charset="-122"/>
                </a:rPr>
                <a:t>Expression</a:t>
              </a:r>
            </a:p>
          </p:txBody>
        </p:sp>
        <p:pic>
          <p:nvPicPr>
            <p:cNvPr id="38" name="Picture 17" descr="George_W_Bush_0447">
              <a:extLst>
                <a:ext uri="{FF2B5EF4-FFF2-40B4-BE49-F238E27FC236}">
                  <a16:creationId xmlns:a16="http://schemas.microsoft.com/office/drawing/2014/main" id="{9E6304E9-2443-4DE0-B7E5-7A75E91A082F}"/>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a:xfrm>
              <a:off x="2100263" y="4194175"/>
              <a:ext cx="1081087" cy="1214438"/>
            </a:xfrm>
            <a:prstGeom prst="rect">
              <a:avLst/>
            </a:prstGeom>
          </p:spPr>
        </p:pic>
        <p:pic>
          <p:nvPicPr>
            <p:cNvPr id="39" name="Picture 18" descr="George_W_Bush_0492">
              <a:extLst>
                <a:ext uri="{FF2B5EF4-FFF2-40B4-BE49-F238E27FC236}">
                  <a16:creationId xmlns:a16="http://schemas.microsoft.com/office/drawing/2014/main" id="{A5490F1A-B07E-48D3-93E3-54C807D81A59}"/>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487988" y="5516484"/>
              <a:ext cx="1123950" cy="1169987"/>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19" descr="george_bush_possible_unibrow">
              <a:extLst>
                <a:ext uri="{FF2B5EF4-FFF2-40B4-BE49-F238E27FC236}">
                  <a16:creationId xmlns:a16="http://schemas.microsoft.com/office/drawing/2014/main" id="{74B126AD-B70F-402A-A406-A2A557CAE219}"/>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2708275" y="930691"/>
              <a:ext cx="1035050" cy="1169988"/>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20" descr="George_W_Bush_0199">
              <a:extLst>
                <a:ext uri="{FF2B5EF4-FFF2-40B4-BE49-F238E27FC236}">
                  <a16:creationId xmlns:a16="http://schemas.microsoft.com/office/drawing/2014/main" id="{AE334FC6-4447-4C5D-A15C-0544B16C5BA4}"/>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5467156" y="930691"/>
              <a:ext cx="1081087" cy="1123950"/>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1" descr="George_W_Bush_0183">
              <a:extLst>
                <a:ext uri="{FF2B5EF4-FFF2-40B4-BE49-F238E27FC236}">
                  <a16:creationId xmlns:a16="http://schemas.microsoft.com/office/drawing/2014/main" id="{0FC44A36-5021-497A-B463-3639D9113D62}"/>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1051991" y="3224191"/>
              <a:ext cx="1035050" cy="1079500"/>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22" descr="George_W_Bush_0023">
              <a:extLst>
                <a:ext uri="{FF2B5EF4-FFF2-40B4-BE49-F238E27FC236}">
                  <a16:creationId xmlns:a16="http://schemas.microsoft.com/office/drawing/2014/main" id="{BACA0A54-CD5A-45C4-B437-8A1FE59355C3}"/>
                </a:ext>
              </a:extLst>
            </p:cNvPr>
            <p:cNvPicPr>
              <a:picLocks noChangeAspect="1"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3900488" y="5634038"/>
              <a:ext cx="1214437" cy="1079500"/>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23" descr="George_W_Bush_0268">
              <a:extLst>
                <a:ext uri="{FF2B5EF4-FFF2-40B4-BE49-F238E27FC236}">
                  <a16:creationId xmlns:a16="http://schemas.microsoft.com/office/drawing/2014/main" id="{76C6E024-3CD0-42AA-BD44-249605932965}"/>
                </a:ext>
              </a:extLst>
            </p:cNvPr>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5745163" y="4284663"/>
              <a:ext cx="1169987" cy="1216025"/>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24" descr="george_bush_unibrow">
              <a:extLst>
                <a:ext uri="{FF2B5EF4-FFF2-40B4-BE49-F238E27FC236}">
                  <a16:creationId xmlns:a16="http://schemas.microsoft.com/office/drawing/2014/main" id="{5D46069D-9769-4486-AF8A-8B577BC734C8}"/>
                </a:ext>
              </a:extLst>
            </p:cNvPr>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3990975" y="908050"/>
              <a:ext cx="1168400" cy="1169988"/>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25" descr="George_W_Bush_0260">
              <a:extLst>
                <a:ext uri="{FF2B5EF4-FFF2-40B4-BE49-F238E27FC236}">
                  <a16:creationId xmlns:a16="http://schemas.microsoft.com/office/drawing/2014/main" id="{DD33240E-DEAA-4AC8-8ABE-C5A6D232BFAE}"/>
                </a:ext>
              </a:extLst>
            </p:cNvPr>
            <p:cNvPicPr>
              <a:picLocks noChangeAspect="1" noChangeArrowheads="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2190750" y="2212975"/>
              <a:ext cx="989013" cy="1125538"/>
            </a:xfrm>
            <a:prstGeom prst="rect">
              <a:avLst/>
            </a:prstGeom>
            <a:noFill/>
            <a:extLst>
              <a:ext uri="{909E8E84-426E-40DD-AFC4-6F175D3DCCD1}">
                <a14:hiddenFill xmlns:a14="http://schemas.microsoft.com/office/drawing/2010/main">
                  <a:solidFill>
                    <a:srgbClr val="FFFFFF"/>
                  </a:solidFill>
                </a14:hiddenFill>
              </a:ext>
            </a:extLst>
          </p:spPr>
        </p:pic>
      </p:grpSp>
      <p:pic>
        <p:nvPicPr>
          <p:cNvPr id="52" name="Picture 4" descr="E:\WorkReport\PhD\山寨版各国领导人\小布什&amp;模仿者.jpg">
            <a:extLst>
              <a:ext uri="{FF2B5EF4-FFF2-40B4-BE49-F238E27FC236}">
                <a16:creationId xmlns:a16="http://schemas.microsoft.com/office/drawing/2014/main" id="{B3D2E898-02D7-489A-9D3E-C525D44F955A}"/>
              </a:ext>
            </a:extLst>
          </p:cNvPr>
          <p:cNvPicPr>
            <a:picLocks noChangeAspect="1" noChangeArrowheads="1"/>
          </p:cNvPicPr>
          <p:nvPr/>
        </p:nvPicPr>
        <p:blipFill rotWithShape="1">
          <a:blip r:embed="rId15" cstate="print">
            <a:extLst>
              <a:ext uri="{28A0092B-C50C-407E-A947-70E740481C1C}">
                <a14:useLocalDpi xmlns:a14="http://schemas.microsoft.com/office/drawing/2010/main" val="0"/>
              </a:ext>
            </a:extLst>
          </a:blip>
          <a:srcRect l="4831" t="1" r="14246" b="1151"/>
          <a:stretch/>
        </p:blipFill>
        <p:spPr bwMode="auto">
          <a:xfrm>
            <a:off x="659844" y="4061941"/>
            <a:ext cx="2063954" cy="1582687"/>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218" name="Picture 2" descr="http://news.cri.cn/mmsource/images/2008/01/15/nr080115050.jpg">
            <a:extLst>
              <a:ext uri="{FF2B5EF4-FFF2-40B4-BE49-F238E27FC236}">
                <a16:creationId xmlns:a16="http://schemas.microsoft.com/office/drawing/2014/main" id="{B2850CFC-6CF5-4FAD-9131-19ACC3740279}"/>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946946" y="4061941"/>
            <a:ext cx="2034881" cy="1582687"/>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3" descr="persons">
            <a:extLst>
              <a:ext uri="{FF2B5EF4-FFF2-40B4-BE49-F238E27FC236}">
                <a16:creationId xmlns:a16="http://schemas.microsoft.com/office/drawing/2014/main" id="{7662B03F-4D7E-46BA-AE91-9072B01698AD}"/>
              </a:ext>
            </a:extLst>
          </p:cNvPr>
          <p:cNvPicPr>
            <a:picLocks noChangeAspect="1" noChangeArrowheads="1"/>
          </p:cNvPicPr>
          <p:nvPr/>
        </p:nvPicPr>
        <p:blipFill>
          <a:blip r:embed="rId17" cstate="print">
            <a:extLst>
              <a:ext uri="{28A0092B-C50C-407E-A947-70E740481C1C}">
                <a14:useLocalDpi xmlns:a14="http://schemas.microsoft.com/office/drawing/2010/main"/>
              </a:ext>
            </a:extLst>
          </a:blip>
          <a:srcRect/>
          <a:stretch>
            <a:fillRect/>
          </a:stretch>
        </p:blipFill>
        <p:spPr bwMode="auto">
          <a:xfrm>
            <a:off x="502758" y="3309956"/>
            <a:ext cx="5027456" cy="2901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9877726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a:extLst>
              <a:ext uri="{FF2B5EF4-FFF2-40B4-BE49-F238E27FC236}">
                <a16:creationId xmlns:a16="http://schemas.microsoft.com/office/drawing/2014/main" id="{EEFDF163-3F89-4871-BA69-B91E3E7F9B12}"/>
              </a:ext>
            </a:extLst>
          </p:cNvPr>
          <p:cNvSpPr>
            <a:spLocks noGrp="1"/>
          </p:cNvSpPr>
          <p:nvPr>
            <p:ph type="title"/>
          </p:nvPr>
        </p:nvSpPr>
        <p:spPr/>
        <p:txBody>
          <a:bodyPr/>
          <a:lstStyle/>
          <a:p>
            <a:r>
              <a:rPr lang="zh-CN" altLang="en-US" dirty="0"/>
              <a:t>人脸识别 </a:t>
            </a:r>
            <a:r>
              <a:rPr lang="en-US" altLang="zh-CN" dirty="0"/>
              <a:t>– </a:t>
            </a:r>
            <a:r>
              <a:rPr lang="zh-CN" altLang="en-US" dirty="0"/>
              <a:t>任务定义与评测</a:t>
            </a:r>
          </a:p>
        </p:txBody>
      </p:sp>
      <p:sp>
        <p:nvSpPr>
          <p:cNvPr id="8" name="内容占位符 7">
            <a:extLst>
              <a:ext uri="{FF2B5EF4-FFF2-40B4-BE49-F238E27FC236}">
                <a16:creationId xmlns:a16="http://schemas.microsoft.com/office/drawing/2014/main" id="{A851D252-B12A-4AE4-BF6B-2B1A8F1DF730}"/>
              </a:ext>
            </a:extLst>
          </p:cNvPr>
          <p:cNvSpPr>
            <a:spLocks noGrp="1"/>
          </p:cNvSpPr>
          <p:nvPr>
            <p:ph idx="1"/>
          </p:nvPr>
        </p:nvSpPr>
        <p:spPr/>
        <p:txBody>
          <a:bodyPr/>
          <a:lstStyle/>
          <a:p>
            <a:r>
              <a:rPr lang="zh-CN" altLang="en-US" sz="2345" dirty="0"/>
              <a:t>任务评测</a:t>
            </a:r>
            <a:endParaRPr lang="en-US" altLang="zh-CN" sz="2345" dirty="0"/>
          </a:p>
          <a:p>
            <a:pPr lvl="1"/>
            <a:r>
              <a:rPr lang="zh-CN" altLang="en-US" sz="1954" dirty="0"/>
              <a:t>身份辨识（</a:t>
            </a:r>
            <a:r>
              <a:rPr lang="en-US" altLang="zh-CN" sz="1954" dirty="0"/>
              <a:t>identification</a:t>
            </a:r>
            <a:r>
              <a:rPr lang="zh-CN" altLang="en-US" sz="1954" dirty="0"/>
              <a:t>）：判断给定一幅</a:t>
            </a:r>
            <a:r>
              <a:rPr lang="en-US" altLang="zh-CN" sz="1954" dirty="0"/>
              <a:t>/</a:t>
            </a:r>
            <a:r>
              <a:rPr lang="zh-CN" altLang="en-US" sz="1954" dirty="0"/>
              <a:t>组人脸的身份</a:t>
            </a:r>
            <a:endParaRPr lang="en-US" altLang="zh-CN" sz="1954" dirty="0"/>
          </a:p>
          <a:p>
            <a:pPr lvl="2"/>
            <a:r>
              <a:rPr lang="en-US" altLang="zh-CN" sz="1759" dirty="0"/>
              <a:t>Rank-K</a:t>
            </a:r>
            <a:r>
              <a:rPr lang="zh-CN" altLang="en-US" sz="1759" dirty="0"/>
              <a:t>识别率</a:t>
            </a:r>
            <a:endParaRPr lang="en-US" altLang="zh-CN" sz="1759" dirty="0"/>
          </a:p>
          <a:p>
            <a:pPr lvl="3"/>
            <a:r>
              <a:rPr lang="en-US" altLang="zh-CN" sz="1563" dirty="0"/>
              <a:t>Top-k</a:t>
            </a:r>
            <a:r>
              <a:rPr lang="zh-CN" altLang="en-US" sz="1563" dirty="0"/>
              <a:t>识别正确的数目 </a:t>
            </a:r>
            <a:r>
              <a:rPr lang="en-US" altLang="zh-CN" sz="1563" dirty="0"/>
              <a:t>/ </a:t>
            </a:r>
            <a:r>
              <a:rPr lang="zh-CN" altLang="en-US" sz="1563" dirty="0"/>
              <a:t>总测试数目</a:t>
            </a:r>
            <a:endParaRPr lang="en-US" altLang="zh-CN" sz="1563" dirty="0"/>
          </a:p>
          <a:p>
            <a:pPr lvl="2"/>
            <a:r>
              <a:rPr lang="en-US" altLang="zh-CN" sz="1759" dirty="0"/>
              <a:t>CMC</a:t>
            </a:r>
            <a:r>
              <a:rPr lang="zh-CN" altLang="en-US" sz="1759" dirty="0"/>
              <a:t>曲线</a:t>
            </a:r>
            <a:endParaRPr lang="en-US" altLang="zh-CN" sz="1759" dirty="0"/>
          </a:p>
          <a:p>
            <a:pPr lvl="3"/>
            <a:r>
              <a:rPr lang="en-US" altLang="zh-CN" sz="1563" dirty="0"/>
              <a:t>Rank(K)</a:t>
            </a:r>
            <a:r>
              <a:rPr lang="zh-CN" altLang="en-US" sz="1563" dirty="0"/>
              <a:t>：找到</a:t>
            </a:r>
            <a:r>
              <a:rPr lang="en-US" altLang="zh-CN" sz="1563" dirty="0"/>
              <a:t>K</a:t>
            </a:r>
            <a:r>
              <a:rPr lang="zh-CN" altLang="en-US" sz="1563" dirty="0"/>
              <a:t>个与目标人脸最相似的人脸</a:t>
            </a:r>
            <a:endParaRPr lang="en-US" altLang="zh-CN" sz="1563" dirty="0"/>
          </a:p>
          <a:p>
            <a:pPr lvl="3"/>
            <a:r>
              <a:rPr lang="zh-CN" altLang="en-US" sz="1563" dirty="0"/>
              <a:t>识别率：在这</a:t>
            </a:r>
            <a:r>
              <a:rPr lang="en-US" altLang="zh-CN" sz="1563" dirty="0"/>
              <a:t>K</a:t>
            </a:r>
            <a:r>
              <a:rPr lang="zh-CN" altLang="en-US" sz="1563" dirty="0"/>
              <a:t>个人脸中找到正确人脸的概率</a:t>
            </a:r>
            <a:endParaRPr lang="en-US" altLang="zh-CN" sz="1563" dirty="0"/>
          </a:p>
          <a:p>
            <a:pPr lvl="1"/>
            <a:r>
              <a:rPr lang="zh-CN" altLang="en-US" sz="1954" dirty="0"/>
              <a:t>身份验证：判断两幅</a:t>
            </a:r>
            <a:r>
              <a:rPr lang="en-US" altLang="zh-CN" sz="1954" dirty="0"/>
              <a:t>/</a:t>
            </a:r>
            <a:r>
              <a:rPr lang="zh-CN" altLang="en-US" sz="1954" dirty="0"/>
              <a:t>组人脸是否属于同一个人</a:t>
            </a:r>
            <a:endParaRPr lang="en-US" altLang="zh-CN" sz="1954" dirty="0"/>
          </a:p>
          <a:p>
            <a:pPr lvl="2"/>
            <a:r>
              <a:rPr lang="zh-CN" altLang="en-US" sz="1759" dirty="0"/>
              <a:t>确认率</a:t>
            </a:r>
            <a:endParaRPr lang="en-US" altLang="zh-CN" sz="1759" dirty="0"/>
          </a:p>
          <a:p>
            <a:pPr lvl="3"/>
            <a:r>
              <a:rPr lang="en-US" altLang="zh-CN" sz="1563" dirty="0"/>
              <a:t>#</a:t>
            </a:r>
            <a:r>
              <a:rPr lang="zh-CN" altLang="en-US" sz="1563" dirty="0"/>
              <a:t>识别器正确判断为同一人或非同一人</a:t>
            </a:r>
            <a:r>
              <a:rPr lang="en-US" altLang="zh-CN" sz="1563" dirty="0"/>
              <a:t>/#</a:t>
            </a:r>
            <a:r>
              <a:rPr lang="zh-CN" altLang="en-US" sz="1563" dirty="0"/>
              <a:t>所有人脸验证对</a:t>
            </a:r>
            <a:endParaRPr lang="en-US" altLang="zh-CN" sz="1563" dirty="0"/>
          </a:p>
          <a:p>
            <a:pPr lvl="2"/>
            <a:r>
              <a:rPr lang="en-US" altLang="zh-CN" sz="1759" dirty="0"/>
              <a:t>ROC</a:t>
            </a:r>
            <a:r>
              <a:rPr lang="zh-CN" altLang="en-US" sz="1759" dirty="0"/>
              <a:t>曲线</a:t>
            </a:r>
            <a:endParaRPr lang="en-US" altLang="zh-CN" sz="1759" dirty="0"/>
          </a:p>
          <a:p>
            <a:pPr lvl="3"/>
            <a:r>
              <a:rPr lang="en-US" altLang="zh-CN" sz="1563" dirty="0"/>
              <a:t>True positive rate (TPR)</a:t>
            </a:r>
          </a:p>
          <a:p>
            <a:pPr lvl="4"/>
            <a:r>
              <a:rPr lang="en-US" altLang="zh-CN" sz="1563" dirty="0"/>
              <a:t>#</a:t>
            </a:r>
            <a:r>
              <a:rPr lang="zh-CN" altLang="en-US" sz="1563" dirty="0"/>
              <a:t>识别器正确判断为同一人</a:t>
            </a:r>
            <a:r>
              <a:rPr lang="en-US" altLang="zh-CN" sz="1563" dirty="0"/>
              <a:t>/#</a:t>
            </a:r>
            <a:r>
              <a:rPr lang="zh-CN" altLang="en-US" sz="1563" dirty="0"/>
              <a:t>所有是同一人的人脸验证对</a:t>
            </a:r>
            <a:endParaRPr lang="en-US" altLang="zh-CN" sz="1563" dirty="0"/>
          </a:p>
          <a:p>
            <a:pPr lvl="3"/>
            <a:r>
              <a:rPr lang="en-US" altLang="zh-CN" sz="1563" dirty="0"/>
              <a:t>False positive rate</a:t>
            </a:r>
          </a:p>
          <a:p>
            <a:pPr lvl="4"/>
            <a:r>
              <a:rPr lang="en-US" altLang="zh-CN" sz="1563" dirty="0"/>
              <a:t>#</a:t>
            </a:r>
            <a:r>
              <a:rPr lang="zh-CN" altLang="en-US" sz="1563" dirty="0"/>
              <a:t>识别器错误判断为同一人</a:t>
            </a:r>
            <a:r>
              <a:rPr lang="en-US" altLang="zh-CN" sz="1563" dirty="0"/>
              <a:t>/#</a:t>
            </a:r>
            <a:r>
              <a:rPr lang="zh-CN" altLang="en-US" sz="1563" dirty="0"/>
              <a:t>所有非同一人的人脸验证对</a:t>
            </a:r>
            <a:endParaRPr lang="en-US" altLang="zh-CN" sz="1563" dirty="0"/>
          </a:p>
          <a:p>
            <a:pPr lvl="3"/>
            <a:endParaRPr lang="en-US" altLang="zh-CN" sz="1563" dirty="0"/>
          </a:p>
          <a:p>
            <a:pPr lvl="2"/>
            <a:endParaRPr lang="en-US" altLang="zh-CN" sz="1759" dirty="0"/>
          </a:p>
        </p:txBody>
      </p:sp>
      <p:sp>
        <p:nvSpPr>
          <p:cNvPr id="5" name="灯片编号占位符 4">
            <a:extLst>
              <a:ext uri="{FF2B5EF4-FFF2-40B4-BE49-F238E27FC236}">
                <a16:creationId xmlns:a16="http://schemas.microsoft.com/office/drawing/2014/main" id="{7D27EDF9-03FB-410A-A8A4-64D44D52C836}"/>
              </a:ext>
            </a:extLst>
          </p:cNvPr>
          <p:cNvSpPr>
            <a:spLocks noGrp="1"/>
          </p:cNvSpPr>
          <p:nvPr>
            <p:ph type="sldNum" sz="quarter" idx="11"/>
          </p:nvPr>
        </p:nvSpPr>
        <p:spPr/>
        <p:txBody>
          <a:bodyPr/>
          <a:lstStyle/>
          <a:p>
            <a:pPr>
              <a:defRPr/>
            </a:pPr>
            <a:fld id="{643E1B35-F508-4033-B571-2B29DF8F447A}" type="slidenum">
              <a:rPr lang="en-US" altLang="zh-CN" smtClean="0"/>
              <a:pPr>
                <a:defRPr/>
              </a:pPr>
              <a:t>48</a:t>
            </a:fld>
            <a:endParaRPr lang="en-US" altLang="zh-CN" dirty="0"/>
          </a:p>
        </p:txBody>
      </p:sp>
      <p:sp>
        <p:nvSpPr>
          <p:cNvPr id="2" name="文本框 1">
            <a:extLst>
              <a:ext uri="{FF2B5EF4-FFF2-40B4-BE49-F238E27FC236}">
                <a16:creationId xmlns:a16="http://schemas.microsoft.com/office/drawing/2014/main" id="{ACB33CFD-918A-4F53-B036-BCD9B22F6647}"/>
              </a:ext>
            </a:extLst>
          </p:cNvPr>
          <p:cNvSpPr txBox="1"/>
          <p:nvPr/>
        </p:nvSpPr>
        <p:spPr>
          <a:xfrm>
            <a:off x="9372703" y="6204079"/>
            <a:ext cx="1354858" cy="302840"/>
          </a:xfrm>
          <a:prstGeom prst="rect">
            <a:avLst/>
          </a:prstGeom>
          <a:noFill/>
        </p:spPr>
        <p:txBody>
          <a:bodyPr wrap="none" rtlCol="0">
            <a:spAutoFit/>
          </a:bodyPr>
          <a:lstStyle/>
          <a:p>
            <a:r>
              <a:rPr lang="en-US" altLang="zh-CN" sz="1368" dirty="0"/>
              <a:t>LFW</a:t>
            </a:r>
            <a:r>
              <a:rPr lang="zh-CN" altLang="en-US" sz="1368" dirty="0"/>
              <a:t> </a:t>
            </a:r>
            <a:r>
              <a:rPr lang="en-US" altLang="zh-CN" sz="1368" dirty="0"/>
              <a:t>ROC</a:t>
            </a:r>
            <a:r>
              <a:rPr lang="zh-CN" altLang="en-US" sz="1368" dirty="0"/>
              <a:t>示意</a:t>
            </a:r>
          </a:p>
        </p:txBody>
      </p:sp>
      <p:pic>
        <p:nvPicPr>
          <p:cNvPr id="10" name="图片 9"/>
          <p:cNvPicPr>
            <a:picLocks noChangeAspect="1"/>
          </p:cNvPicPr>
          <p:nvPr/>
        </p:nvPicPr>
        <p:blipFill>
          <a:blip r:embed="rId3"/>
          <a:stretch>
            <a:fillRect/>
          </a:stretch>
        </p:blipFill>
        <p:spPr>
          <a:xfrm>
            <a:off x="8724345" y="4115848"/>
            <a:ext cx="2636031" cy="2088231"/>
          </a:xfrm>
          <a:prstGeom prst="rect">
            <a:avLst/>
          </a:prstGeom>
        </p:spPr>
      </p:pic>
      <p:pic>
        <p:nvPicPr>
          <p:cNvPr id="3" name="图片 2"/>
          <p:cNvPicPr>
            <a:picLocks noChangeAspect="1"/>
          </p:cNvPicPr>
          <p:nvPr/>
        </p:nvPicPr>
        <p:blipFill>
          <a:blip r:embed="rId4"/>
          <a:stretch>
            <a:fillRect/>
          </a:stretch>
        </p:blipFill>
        <p:spPr>
          <a:xfrm>
            <a:off x="8534045" y="1363662"/>
            <a:ext cx="2884272" cy="2163203"/>
          </a:xfrm>
          <a:prstGeom prst="rect">
            <a:avLst/>
          </a:prstGeom>
        </p:spPr>
      </p:pic>
      <p:sp>
        <p:nvSpPr>
          <p:cNvPr id="11" name="文本框 10">
            <a:extLst>
              <a:ext uri="{FF2B5EF4-FFF2-40B4-BE49-F238E27FC236}">
                <a16:creationId xmlns:a16="http://schemas.microsoft.com/office/drawing/2014/main" id="{ACB33CFD-918A-4F53-B036-BCD9B22F6647}"/>
              </a:ext>
            </a:extLst>
          </p:cNvPr>
          <p:cNvSpPr txBox="1"/>
          <p:nvPr/>
        </p:nvSpPr>
        <p:spPr>
          <a:xfrm>
            <a:off x="9079709" y="3443933"/>
            <a:ext cx="1882247" cy="302840"/>
          </a:xfrm>
          <a:prstGeom prst="rect">
            <a:avLst/>
          </a:prstGeom>
          <a:noFill/>
        </p:spPr>
        <p:txBody>
          <a:bodyPr wrap="none" rtlCol="0">
            <a:spAutoFit/>
          </a:bodyPr>
          <a:lstStyle/>
          <a:p>
            <a:r>
              <a:rPr lang="en-US" altLang="zh-CN" sz="1368" dirty="0" err="1"/>
              <a:t>MegaFace</a:t>
            </a:r>
            <a:r>
              <a:rPr lang="en-US" altLang="zh-CN" sz="1368" dirty="0"/>
              <a:t> CMC </a:t>
            </a:r>
            <a:r>
              <a:rPr lang="zh-CN" altLang="en-US" sz="1368" dirty="0"/>
              <a:t>示意</a:t>
            </a:r>
          </a:p>
        </p:txBody>
      </p:sp>
    </p:spTree>
    <p:extLst>
      <p:ext uri="{BB962C8B-B14F-4D97-AF65-F5344CB8AC3E}">
        <p14:creationId xmlns:p14="http://schemas.microsoft.com/office/powerpoint/2010/main" val="399948419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人脸识别 </a:t>
            </a:r>
            <a:r>
              <a:rPr lang="en-US" altLang="zh-CN" dirty="0"/>
              <a:t>– </a:t>
            </a:r>
            <a:r>
              <a:rPr lang="zh-CN" altLang="en-US" dirty="0"/>
              <a:t>发展历程</a:t>
            </a:r>
            <a:endParaRPr lang="en-US" dirty="0"/>
          </a:p>
        </p:txBody>
      </p:sp>
      <p:sp>
        <p:nvSpPr>
          <p:cNvPr id="3" name="内容占位符 2"/>
          <p:cNvSpPr>
            <a:spLocks noGrp="1"/>
          </p:cNvSpPr>
          <p:nvPr>
            <p:ph idx="1"/>
          </p:nvPr>
        </p:nvSpPr>
        <p:spPr/>
        <p:txBody>
          <a:bodyPr/>
          <a:lstStyle/>
          <a:p>
            <a:r>
              <a:rPr lang="zh-CN" altLang="en-US" dirty="0"/>
              <a:t>第一阶段：</a:t>
            </a:r>
            <a:r>
              <a:rPr lang="zh-CN" altLang="zh-CN" dirty="0"/>
              <a:t>启蒙</a:t>
            </a:r>
            <a:r>
              <a:rPr lang="zh-CN" altLang="en-US" dirty="0"/>
              <a:t>（</a:t>
            </a:r>
            <a:r>
              <a:rPr lang="en-US" altLang="zh-CN" dirty="0"/>
              <a:t> 1964</a:t>
            </a:r>
            <a:r>
              <a:rPr lang="zh-CN" altLang="zh-CN" dirty="0"/>
              <a:t>年</a:t>
            </a:r>
            <a:r>
              <a:rPr lang="en-US" altLang="zh-CN" dirty="0"/>
              <a:t>~1990</a:t>
            </a:r>
            <a:r>
              <a:rPr lang="zh-CN" altLang="zh-CN" dirty="0"/>
              <a:t>年</a:t>
            </a:r>
            <a:r>
              <a:rPr lang="zh-CN" altLang="en-US" dirty="0"/>
              <a:t>）</a:t>
            </a:r>
            <a:r>
              <a:rPr lang="en-US" altLang="zh-CN" baseline="30000" dirty="0"/>
              <a:t>26</a:t>
            </a:r>
            <a:r>
              <a:rPr lang="zh-CN" altLang="en-US" baseline="30000" dirty="0"/>
              <a:t>年</a:t>
            </a:r>
            <a:endParaRPr lang="en-US" altLang="zh-CN" baseline="30000" dirty="0"/>
          </a:p>
          <a:p>
            <a:pPr lvl="1"/>
            <a:r>
              <a:rPr lang="zh-CN" altLang="en-US" dirty="0"/>
              <a:t>人脸几何结构建模</a:t>
            </a:r>
            <a:endParaRPr lang="en-US" altLang="zh-CN" dirty="0"/>
          </a:p>
          <a:p>
            <a:r>
              <a:rPr lang="zh-CN" altLang="en-US" dirty="0"/>
              <a:t>第二阶段：</a:t>
            </a:r>
            <a:r>
              <a:rPr lang="zh-CN" altLang="zh-CN" dirty="0"/>
              <a:t>快速发展</a:t>
            </a:r>
            <a:r>
              <a:rPr lang="zh-CN" altLang="en-US" dirty="0"/>
              <a:t>（</a:t>
            </a:r>
            <a:r>
              <a:rPr lang="en-US" altLang="zh-CN" dirty="0"/>
              <a:t> 1991</a:t>
            </a:r>
            <a:r>
              <a:rPr lang="zh-CN" altLang="zh-CN" dirty="0"/>
              <a:t>年</a:t>
            </a:r>
            <a:r>
              <a:rPr lang="en-US" altLang="zh-CN" dirty="0"/>
              <a:t>~2012</a:t>
            </a:r>
            <a:r>
              <a:rPr lang="zh-CN" altLang="zh-CN" dirty="0"/>
              <a:t>年</a:t>
            </a:r>
            <a:r>
              <a:rPr lang="zh-CN" altLang="en-US" dirty="0"/>
              <a:t>）</a:t>
            </a:r>
            <a:r>
              <a:rPr lang="en-US" altLang="zh-CN" baseline="30000" dirty="0"/>
              <a:t>22</a:t>
            </a:r>
            <a:r>
              <a:rPr lang="zh-CN" altLang="en-US" baseline="30000" dirty="0"/>
              <a:t>年</a:t>
            </a:r>
            <a:endParaRPr lang="en-US" altLang="zh-CN" dirty="0"/>
          </a:p>
          <a:p>
            <a:pPr lvl="1"/>
            <a:r>
              <a:rPr lang="zh-CN" altLang="en-US" dirty="0"/>
              <a:t>人工设计特征、线性子空间建模、流形建模等</a:t>
            </a:r>
            <a:endParaRPr lang="en-US" altLang="zh-CN" dirty="0"/>
          </a:p>
          <a:p>
            <a:r>
              <a:rPr lang="zh-CN" altLang="en-US" dirty="0"/>
              <a:t>第三阶段：规模应用</a:t>
            </a:r>
            <a:r>
              <a:rPr lang="zh-CN" altLang="zh-CN" dirty="0"/>
              <a:t>阶段</a:t>
            </a:r>
            <a:r>
              <a:rPr lang="zh-CN" altLang="en-US" dirty="0"/>
              <a:t>（</a:t>
            </a:r>
            <a:r>
              <a:rPr lang="en-US" altLang="zh-CN" dirty="0"/>
              <a:t> 2013</a:t>
            </a:r>
            <a:r>
              <a:rPr lang="zh-CN" altLang="zh-CN" dirty="0"/>
              <a:t>年</a:t>
            </a:r>
            <a:r>
              <a:rPr lang="en-US" altLang="zh-CN" dirty="0"/>
              <a:t>~</a:t>
            </a:r>
            <a:r>
              <a:rPr lang="zh-CN" altLang="zh-CN" dirty="0"/>
              <a:t>至今</a:t>
            </a:r>
            <a:r>
              <a:rPr lang="zh-CN" altLang="en-US" dirty="0"/>
              <a:t>）</a:t>
            </a:r>
            <a:r>
              <a:rPr lang="en-US" altLang="zh-CN" baseline="30000" dirty="0"/>
              <a:t>6</a:t>
            </a:r>
            <a:r>
              <a:rPr lang="zh-CN" altLang="en-US" baseline="30000" dirty="0"/>
              <a:t>年</a:t>
            </a:r>
            <a:endParaRPr lang="zh-CN" altLang="en-US" dirty="0"/>
          </a:p>
          <a:p>
            <a:pPr lvl="1"/>
            <a:r>
              <a:rPr lang="zh-CN" altLang="en-US" dirty="0"/>
              <a:t>深度学习建模</a:t>
            </a:r>
            <a:endParaRPr lang="en-US" altLang="zh-CN" dirty="0"/>
          </a:p>
          <a:p>
            <a:pPr lvl="1"/>
            <a:endParaRPr lang="en-US" altLang="zh-CN" dirty="0"/>
          </a:p>
        </p:txBody>
      </p:sp>
      <p:sp>
        <p:nvSpPr>
          <p:cNvPr id="8" name="灯片编号占位符 7"/>
          <p:cNvSpPr>
            <a:spLocks noGrp="1"/>
          </p:cNvSpPr>
          <p:nvPr>
            <p:ph type="sldNum" sz="quarter" idx="11"/>
          </p:nvPr>
        </p:nvSpPr>
        <p:spPr/>
        <p:txBody>
          <a:bodyPr/>
          <a:lstStyle/>
          <a:p>
            <a:pPr>
              <a:defRPr/>
            </a:pPr>
            <a:fld id="{643E1B35-F508-4033-B571-2B29DF8F447A}" type="slidenum">
              <a:rPr lang="en-US" altLang="zh-CN" smtClean="0"/>
              <a:pPr>
                <a:defRPr/>
              </a:pPr>
              <a:t>49</a:t>
            </a:fld>
            <a:endParaRPr lang="en-US" altLang="zh-CN" dirty="0"/>
          </a:p>
        </p:txBody>
      </p:sp>
    </p:spTree>
    <p:extLst>
      <p:ext uri="{BB962C8B-B14F-4D97-AF65-F5344CB8AC3E}">
        <p14:creationId xmlns:p14="http://schemas.microsoft.com/office/powerpoint/2010/main" val="137997666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人脸识别 </a:t>
            </a:r>
            <a:r>
              <a:rPr lang="en-US" altLang="zh-CN" dirty="0"/>
              <a:t>– </a:t>
            </a:r>
            <a:r>
              <a:rPr lang="zh-CN" altLang="en-US" dirty="0"/>
              <a:t>发展历程</a:t>
            </a:r>
            <a:endParaRPr lang="en-US" dirty="0"/>
          </a:p>
        </p:txBody>
      </p:sp>
      <p:sp>
        <p:nvSpPr>
          <p:cNvPr id="4" name="内容占位符 3">
            <a:extLst>
              <a:ext uri="{FF2B5EF4-FFF2-40B4-BE49-F238E27FC236}">
                <a16:creationId xmlns:a16="http://schemas.microsoft.com/office/drawing/2014/main" id="{BFA7408D-B91F-4D82-89A8-24719BC6A541}"/>
              </a:ext>
            </a:extLst>
          </p:cNvPr>
          <p:cNvSpPr>
            <a:spLocks noGrp="1"/>
          </p:cNvSpPr>
          <p:nvPr>
            <p:ph idx="1"/>
          </p:nvPr>
        </p:nvSpPr>
        <p:spPr/>
        <p:txBody>
          <a:bodyPr/>
          <a:lstStyle/>
          <a:p>
            <a:endParaRPr lang="zh-CN" altLang="en-US" dirty="0"/>
          </a:p>
        </p:txBody>
      </p:sp>
      <p:sp>
        <p:nvSpPr>
          <p:cNvPr id="8" name="灯片编号占位符 7"/>
          <p:cNvSpPr>
            <a:spLocks noGrp="1"/>
          </p:cNvSpPr>
          <p:nvPr>
            <p:ph type="sldNum" sz="quarter" idx="11"/>
          </p:nvPr>
        </p:nvSpPr>
        <p:spPr/>
        <p:txBody>
          <a:bodyPr/>
          <a:lstStyle/>
          <a:p>
            <a:pPr>
              <a:defRPr/>
            </a:pPr>
            <a:fld id="{643E1B35-F508-4033-B571-2B29DF8F447A}" type="slidenum">
              <a:rPr lang="en-US" altLang="zh-CN" smtClean="0"/>
              <a:pPr>
                <a:defRPr/>
              </a:pPr>
              <a:t>50</a:t>
            </a:fld>
            <a:endParaRPr lang="en-US" altLang="zh-CN" dirty="0"/>
          </a:p>
        </p:txBody>
      </p:sp>
      <p:sp>
        <p:nvSpPr>
          <p:cNvPr id="26" name="箭头: 燕尾形 6">
            <a:extLst>
              <a:ext uri="{FF2B5EF4-FFF2-40B4-BE49-F238E27FC236}">
                <a16:creationId xmlns:a16="http://schemas.microsoft.com/office/drawing/2014/main" id="{A206734C-BD07-4851-BF7C-E014EB3F99CE}"/>
              </a:ext>
            </a:extLst>
          </p:cNvPr>
          <p:cNvSpPr/>
          <p:nvPr/>
        </p:nvSpPr>
        <p:spPr>
          <a:xfrm>
            <a:off x="6080698" y="3467931"/>
            <a:ext cx="4868119" cy="396516"/>
          </a:xfrm>
          <a:prstGeom prst="notched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9"/>
          </a:p>
        </p:txBody>
      </p:sp>
      <p:sp>
        <p:nvSpPr>
          <p:cNvPr id="28" name="箭头: V 形 8">
            <a:extLst>
              <a:ext uri="{FF2B5EF4-FFF2-40B4-BE49-F238E27FC236}">
                <a16:creationId xmlns:a16="http://schemas.microsoft.com/office/drawing/2014/main" id="{3A4BEE4B-7D70-4C87-8C06-1A2CD28C1AAB}"/>
              </a:ext>
            </a:extLst>
          </p:cNvPr>
          <p:cNvSpPr/>
          <p:nvPr/>
        </p:nvSpPr>
        <p:spPr>
          <a:xfrm>
            <a:off x="2181376" y="3560038"/>
            <a:ext cx="3969369" cy="206727"/>
          </a:xfrm>
          <a:prstGeom prst="chevron">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9">
              <a:solidFill>
                <a:schemeClr val="tx1"/>
              </a:solidFill>
            </a:endParaRPr>
          </a:p>
        </p:txBody>
      </p:sp>
      <p:sp>
        <p:nvSpPr>
          <p:cNvPr id="29" name="箭头: V 形 9">
            <a:extLst>
              <a:ext uri="{FF2B5EF4-FFF2-40B4-BE49-F238E27FC236}">
                <a16:creationId xmlns:a16="http://schemas.microsoft.com/office/drawing/2014/main" id="{B1EB89C6-B8AE-4509-AB1A-DCA58AAB0492}"/>
              </a:ext>
            </a:extLst>
          </p:cNvPr>
          <p:cNvSpPr/>
          <p:nvPr/>
        </p:nvSpPr>
        <p:spPr>
          <a:xfrm>
            <a:off x="932033" y="3555686"/>
            <a:ext cx="1330940" cy="218264"/>
          </a:xfrm>
          <a:prstGeom prst="chevron">
            <a:avLst/>
          </a:prstGeom>
          <a:solidFill>
            <a:srgbClr val="79AD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9">
              <a:solidFill>
                <a:schemeClr val="tx1"/>
              </a:solidFill>
            </a:endParaRPr>
          </a:p>
        </p:txBody>
      </p:sp>
      <p:sp>
        <p:nvSpPr>
          <p:cNvPr id="31" name="文本框 30">
            <a:extLst>
              <a:ext uri="{FF2B5EF4-FFF2-40B4-BE49-F238E27FC236}">
                <a16:creationId xmlns:a16="http://schemas.microsoft.com/office/drawing/2014/main" id="{E6EF11D1-BE65-4630-9EE2-743A20DF1359}"/>
              </a:ext>
            </a:extLst>
          </p:cNvPr>
          <p:cNvSpPr txBox="1"/>
          <p:nvPr/>
        </p:nvSpPr>
        <p:spPr>
          <a:xfrm>
            <a:off x="1694071" y="3974425"/>
            <a:ext cx="2191135" cy="811856"/>
          </a:xfrm>
          <a:prstGeom prst="rect">
            <a:avLst/>
          </a:prstGeom>
          <a:noFill/>
          <a:ln w="19050">
            <a:solidFill>
              <a:schemeClr val="tx1"/>
            </a:solidFill>
          </a:ln>
        </p:spPr>
        <p:txBody>
          <a:bodyPr wrap="square" rtlCol="0">
            <a:spAutoFit/>
          </a:bodyPr>
          <a:lstStyle/>
          <a:p>
            <a:r>
              <a:rPr lang="zh-CN" altLang="en-US" sz="1563" dirty="0">
                <a:solidFill>
                  <a:schemeClr val="bg2">
                    <a:lumMod val="25000"/>
                  </a:schemeClr>
                </a:solidFill>
                <a:latin typeface="Times New Roman" panose="02020603050405020304" pitchFamily="18" charset="0"/>
                <a:cs typeface="Times New Roman" panose="02020603050405020304" pitchFamily="18" charset="0"/>
              </a:rPr>
              <a:t>发展阶段（</a:t>
            </a:r>
            <a:r>
              <a:rPr lang="en-US" altLang="zh-CN" sz="1563" dirty="0">
                <a:solidFill>
                  <a:schemeClr val="bg2">
                    <a:lumMod val="25000"/>
                  </a:schemeClr>
                </a:solidFill>
                <a:latin typeface="Times New Roman" panose="02020603050405020304" pitchFamily="18" charset="0"/>
                <a:cs typeface="Times New Roman" panose="02020603050405020304" pitchFamily="18" charset="0"/>
              </a:rPr>
              <a:t>1990s</a:t>
            </a:r>
            <a:r>
              <a:rPr lang="zh-CN" altLang="en-US" sz="1563" dirty="0">
                <a:solidFill>
                  <a:schemeClr val="bg2">
                    <a:lumMod val="25000"/>
                  </a:schemeClr>
                </a:solidFill>
                <a:latin typeface="Times New Roman" panose="02020603050405020304" pitchFamily="18" charset="0"/>
                <a:cs typeface="Times New Roman" panose="02020603050405020304" pitchFamily="18" charset="0"/>
              </a:rPr>
              <a:t>）</a:t>
            </a:r>
            <a:endParaRPr lang="en-US" altLang="zh-CN" sz="1563" dirty="0">
              <a:solidFill>
                <a:schemeClr val="bg2">
                  <a:lumMod val="25000"/>
                </a:schemeClr>
              </a:solidFill>
              <a:latin typeface="Times New Roman" panose="02020603050405020304" pitchFamily="18" charset="0"/>
              <a:cs typeface="Times New Roman" panose="02020603050405020304" pitchFamily="18" charset="0"/>
            </a:endParaRPr>
          </a:p>
          <a:p>
            <a:pPr marL="279187" indent="-279187">
              <a:buFont typeface="Arial" panose="020B0604020202020204" pitchFamily="34" charset="0"/>
              <a:buChar char="•"/>
            </a:pPr>
            <a:r>
              <a:rPr lang="zh-CN" altLang="en-US" sz="1563" dirty="0">
                <a:solidFill>
                  <a:schemeClr val="bg2">
                    <a:lumMod val="25000"/>
                  </a:schemeClr>
                </a:solidFill>
                <a:latin typeface="Times New Roman" panose="02020603050405020304" pitchFamily="18" charset="0"/>
                <a:cs typeface="Times New Roman" panose="02020603050405020304" pitchFamily="18" charset="0"/>
              </a:rPr>
              <a:t>人工设计表观特征</a:t>
            </a:r>
            <a:endParaRPr lang="en-US" altLang="zh-CN" sz="1563" dirty="0">
              <a:solidFill>
                <a:schemeClr val="bg2">
                  <a:lumMod val="25000"/>
                </a:schemeClr>
              </a:solidFill>
              <a:latin typeface="Times New Roman" panose="02020603050405020304" pitchFamily="18" charset="0"/>
              <a:cs typeface="Times New Roman" panose="02020603050405020304" pitchFamily="18" charset="0"/>
            </a:endParaRPr>
          </a:p>
          <a:p>
            <a:pPr marL="279187" indent="-279187">
              <a:buFont typeface="Arial" panose="020B0604020202020204" pitchFamily="34" charset="0"/>
              <a:buChar char="•"/>
            </a:pPr>
            <a:r>
              <a:rPr lang="zh-CN" altLang="en-US" sz="1563" dirty="0">
                <a:solidFill>
                  <a:schemeClr val="bg2">
                    <a:lumMod val="25000"/>
                  </a:schemeClr>
                </a:solidFill>
                <a:latin typeface="Times New Roman" panose="02020603050405020304" pitchFamily="18" charset="0"/>
                <a:cs typeface="Times New Roman" panose="02020603050405020304" pitchFamily="18" charset="0"/>
              </a:rPr>
              <a:t>判别特征提取</a:t>
            </a:r>
            <a:endParaRPr lang="en-US" altLang="zh-CN" sz="1563"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文本框 31">
            <a:extLst>
              <a:ext uri="{FF2B5EF4-FFF2-40B4-BE49-F238E27FC236}">
                <a16:creationId xmlns:a16="http://schemas.microsoft.com/office/drawing/2014/main" id="{588E3AD3-774F-48F6-99D4-3DDE28DC2932}"/>
              </a:ext>
            </a:extLst>
          </p:cNvPr>
          <p:cNvSpPr txBox="1"/>
          <p:nvPr/>
        </p:nvSpPr>
        <p:spPr>
          <a:xfrm>
            <a:off x="2368455" y="2030204"/>
            <a:ext cx="1864898" cy="573362"/>
          </a:xfrm>
          <a:prstGeom prst="rect">
            <a:avLst/>
          </a:prstGeom>
          <a:noFill/>
        </p:spPr>
        <p:txBody>
          <a:bodyPr wrap="square" rtlCol="0">
            <a:spAutoFit/>
          </a:bodyPr>
          <a:lstStyle/>
          <a:p>
            <a:r>
              <a:rPr lang="en-US" altLang="zh-CN" sz="1563" u="sng" dirty="0">
                <a:latin typeface="Times New Roman" panose="02020603050405020304" pitchFamily="18" charset="0"/>
                <a:cs typeface="Times New Roman" panose="02020603050405020304" pitchFamily="18" charset="0"/>
              </a:rPr>
              <a:t>1991,</a:t>
            </a:r>
            <a:r>
              <a:rPr lang="zh-CN" altLang="en-US" sz="1563" u="sng" dirty="0">
                <a:latin typeface="Times New Roman" panose="02020603050405020304" pitchFamily="18" charset="0"/>
                <a:cs typeface="Times New Roman" panose="02020603050405020304" pitchFamily="18" charset="0"/>
              </a:rPr>
              <a:t> </a:t>
            </a:r>
            <a:r>
              <a:rPr lang="en-US" altLang="zh-CN" sz="1563" u="sng" dirty="0" err="1">
                <a:latin typeface="Times New Roman" panose="02020603050405020304" pitchFamily="18" charset="0"/>
                <a:cs typeface="Times New Roman" panose="02020603050405020304" pitchFamily="18" charset="0"/>
              </a:rPr>
              <a:t>EigenFace</a:t>
            </a:r>
            <a:r>
              <a:rPr lang="en-US" altLang="zh-CN" sz="1563" u="sng" dirty="0">
                <a:latin typeface="Times New Roman" panose="02020603050405020304" pitchFamily="18" charset="0"/>
                <a:cs typeface="Times New Roman" panose="02020603050405020304" pitchFamily="18" charset="0"/>
              </a:rPr>
              <a:t>, </a:t>
            </a:r>
          </a:p>
          <a:p>
            <a:r>
              <a:rPr lang="en-US" altLang="zh-CN" sz="1563" u="sng" dirty="0">
                <a:latin typeface="Times New Roman" panose="02020603050405020304" pitchFamily="18" charset="0"/>
                <a:cs typeface="Times New Roman" panose="02020603050405020304" pitchFamily="18" charset="0"/>
              </a:rPr>
              <a:t>1997</a:t>
            </a:r>
            <a:r>
              <a:rPr lang="zh-CN" altLang="en-US" sz="1563" u="sng" dirty="0">
                <a:latin typeface="Times New Roman" panose="02020603050405020304" pitchFamily="18" charset="0"/>
                <a:cs typeface="Times New Roman" panose="02020603050405020304" pitchFamily="18" charset="0"/>
              </a:rPr>
              <a:t>，</a:t>
            </a:r>
            <a:r>
              <a:rPr lang="en-US" altLang="zh-CN" sz="1563" u="sng" dirty="0" err="1">
                <a:latin typeface="Times New Roman" panose="02020603050405020304" pitchFamily="18" charset="0"/>
                <a:cs typeface="Times New Roman" panose="02020603050405020304" pitchFamily="18" charset="0"/>
              </a:rPr>
              <a:t>FisherFace</a:t>
            </a:r>
            <a:endParaRPr lang="zh-CN" altLang="en-US" sz="1563" u="sng" dirty="0">
              <a:latin typeface="Times New Roman" panose="02020603050405020304" pitchFamily="18" charset="0"/>
              <a:cs typeface="Times New Roman" panose="02020603050405020304" pitchFamily="18" charset="0"/>
            </a:endParaRPr>
          </a:p>
        </p:txBody>
      </p:sp>
      <p:cxnSp>
        <p:nvCxnSpPr>
          <p:cNvPr id="33" name="直接箭头连接符 32">
            <a:extLst>
              <a:ext uri="{FF2B5EF4-FFF2-40B4-BE49-F238E27FC236}">
                <a16:creationId xmlns:a16="http://schemas.microsoft.com/office/drawing/2014/main" id="{E89E709E-6115-4C33-ACA2-9D233657F4A0}"/>
              </a:ext>
            </a:extLst>
          </p:cNvPr>
          <p:cNvCxnSpPr>
            <a:cxnSpLocks/>
          </p:cNvCxnSpPr>
          <p:nvPr/>
        </p:nvCxnSpPr>
        <p:spPr>
          <a:xfrm flipH="1" flipV="1">
            <a:off x="3181408" y="2656075"/>
            <a:ext cx="12266" cy="998766"/>
          </a:xfrm>
          <a:prstGeom prst="straightConnector1">
            <a:avLst/>
          </a:prstGeom>
          <a:ln w="38100">
            <a:solidFill>
              <a:schemeClr val="bg2">
                <a:lumMod val="40000"/>
                <a:lumOff val="60000"/>
              </a:schemeClr>
            </a:solidFill>
            <a:prstDash val="sysDot"/>
            <a:headEnd type="oval" w="med" len="med"/>
            <a:tailEnd type="stealth" w="med" len="lg"/>
          </a:ln>
          <a:effectLst/>
        </p:spPr>
        <p:style>
          <a:lnRef idx="3">
            <a:schemeClr val="accent5"/>
          </a:lnRef>
          <a:fillRef idx="0">
            <a:schemeClr val="accent5"/>
          </a:fillRef>
          <a:effectRef idx="2">
            <a:schemeClr val="accent5"/>
          </a:effectRef>
          <a:fontRef idx="minor">
            <a:schemeClr val="tx1"/>
          </a:fontRef>
        </p:style>
      </p:cxnSp>
      <p:sp>
        <p:nvSpPr>
          <p:cNvPr id="36" name="文本框 35">
            <a:extLst>
              <a:ext uri="{FF2B5EF4-FFF2-40B4-BE49-F238E27FC236}">
                <a16:creationId xmlns:a16="http://schemas.microsoft.com/office/drawing/2014/main" id="{3FC7DD68-F345-4387-83B6-02DE4F2148B6}"/>
              </a:ext>
            </a:extLst>
          </p:cNvPr>
          <p:cNvSpPr txBox="1"/>
          <p:nvPr/>
        </p:nvSpPr>
        <p:spPr>
          <a:xfrm>
            <a:off x="4545732" y="1932963"/>
            <a:ext cx="2436306" cy="765787"/>
          </a:xfrm>
          <a:prstGeom prst="rect">
            <a:avLst/>
          </a:prstGeom>
          <a:noFill/>
        </p:spPr>
        <p:txBody>
          <a:bodyPr wrap="square" rtlCol="0">
            <a:spAutoFit/>
          </a:bodyPr>
          <a:lstStyle/>
          <a:p>
            <a:pPr>
              <a:lnSpc>
                <a:spcPct val="80000"/>
              </a:lnSpc>
              <a:spcBef>
                <a:spcPct val="20000"/>
              </a:spcBef>
              <a:buClr>
                <a:schemeClr val="bg2"/>
              </a:buClr>
              <a:buSzPct val="75000"/>
            </a:pPr>
            <a:r>
              <a:rPr lang="en-US" altLang="zh-CN" sz="1563" u="sng" dirty="0">
                <a:latin typeface="Times New Roman" panose="02020603050405020304" pitchFamily="18" charset="0"/>
                <a:cs typeface="Times New Roman" panose="02020603050405020304" pitchFamily="18" charset="0"/>
              </a:rPr>
              <a:t>2003</a:t>
            </a:r>
            <a:r>
              <a:rPr lang="zh-CN" altLang="en-US" sz="1563" u="sng" dirty="0">
                <a:latin typeface="Times New Roman" panose="02020603050405020304" pitchFamily="18" charset="0"/>
                <a:cs typeface="Times New Roman" panose="02020603050405020304" pitchFamily="18" charset="0"/>
              </a:rPr>
              <a:t>，伽马校正</a:t>
            </a:r>
            <a:endParaRPr lang="en-US" altLang="zh-CN" sz="1563" u="sng" dirty="0">
              <a:latin typeface="Times New Roman" panose="02020603050405020304" pitchFamily="18" charset="0"/>
              <a:cs typeface="Times New Roman" panose="02020603050405020304" pitchFamily="18" charset="0"/>
            </a:endParaRPr>
          </a:p>
          <a:p>
            <a:pPr>
              <a:lnSpc>
                <a:spcPct val="80000"/>
              </a:lnSpc>
              <a:spcBef>
                <a:spcPct val="20000"/>
              </a:spcBef>
              <a:buClr>
                <a:schemeClr val="bg2"/>
              </a:buClr>
              <a:buSzPct val="75000"/>
            </a:pPr>
            <a:r>
              <a:rPr lang="en-US" altLang="zh-CN" sz="1563" u="sng" dirty="0">
                <a:latin typeface="Times New Roman" panose="02020603050405020304" pitchFamily="18" charset="0"/>
                <a:cs typeface="Times New Roman" panose="02020603050405020304" pitchFamily="18" charset="0"/>
              </a:rPr>
              <a:t>2009, PLS</a:t>
            </a:r>
          </a:p>
          <a:p>
            <a:pPr>
              <a:lnSpc>
                <a:spcPct val="80000"/>
              </a:lnSpc>
              <a:spcBef>
                <a:spcPct val="20000"/>
              </a:spcBef>
              <a:buClr>
                <a:schemeClr val="bg2"/>
              </a:buClr>
              <a:buSzPct val="75000"/>
            </a:pPr>
            <a:r>
              <a:rPr lang="en-US" altLang="zh-CN" sz="1563" u="sng" dirty="0">
                <a:latin typeface="Times New Roman" panose="02020603050405020304" pitchFamily="18" charset="0"/>
                <a:cs typeface="Times New Roman" panose="02020603050405020304" pitchFamily="18" charset="0"/>
              </a:rPr>
              <a:t>2010</a:t>
            </a:r>
            <a:r>
              <a:rPr lang="zh-CN" altLang="en-US" sz="1563" u="sng" dirty="0">
                <a:latin typeface="Times New Roman" panose="02020603050405020304" pitchFamily="18" charset="0"/>
                <a:cs typeface="Times New Roman" panose="02020603050405020304" pitchFamily="18" charset="0"/>
              </a:rPr>
              <a:t>，年龄不变人脸识别</a:t>
            </a:r>
            <a:endParaRPr lang="en-US" sz="1563" u="sng" dirty="0">
              <a:latin typeface="Times New Roman" panose="02020603050405020304" pitchFamily="18" charset="0"/>
              <a:cs typeface="Times New Roman" panose="02020603050405020304" pitchFamily="18" charset="0"/>
            </a:endParaRPr>
          </a:p>
        </p:txBody>
      </p:sp>
      <p:cxnSp>
        <p:nvCxnSpPr>
          <p:cNvPr id="37" name="直接箭头连接符 36">
            <a:extLst>
              <a:ext uri="{FF2B5EF4-FFF2-40B4-BE49-F238E27FC236}">
                <a16:creationId xmlns:a16="http://schemas.microsoft.com/office/drawing/2014/main" id="{AC87022B-953D-4318-80FC-B352721A6891}"/>
              </a:ext>
            </a:extLst>
          </p:cNvPr>
          <p:cNvCxnSpPr>
            <a:cxnSpLocks/>
          </p:cNvCxnSpPr>
          <p:nvPr/>
        </p:nvCxnSpPr>
        <p:spPr>
          <a:xfrm flipH="1" flipV="1">
            <a:off x="5028203" y="2682176"/>
            <a:ext cx="12076" cy="972664"/>
          </a:xfrm>
          <a:prstGeom prst="straightConnector1">
            <a:avLst/>
          </a:prstGeom>
          <a:ln w="38100">
            <a:solidFill>
              <a:schemeClr val="bg2">
                <a:lumMod val="40000"/>
                <a:lumOff val="60000"/>
              </a:schemeClr>
            </a:solidFill>
            <a:prstDash val="sysDot"/>
            <a:headEnd type="oval" w="med" len="med"/>
            <a:tailEnd type="stealth" w="med" len="lg"/>
          </a:ln>
          <a:effectLst/>
        </p:spPr>
        <p:style>
          <a:lnRef idx="3">
            <a:schemeClr val="accent5"/>
          </a:lnRef>
          <a:fillRef idx="0">
            <a:schemeClr val="accent5"/>
          </a:fillRef>
          <a:effectRef idx="2">
            <a:schemeClr val="accent5"/>
          </a:effectRef>
          <a:fontRef idx="minor">
            <a:schemeClr val="tx1"/>
          </a:fontRef>
        </p:style>
      </p:cxnSp>
      <p:sp>
        <p:nvSpPr>
          <p:cNvPr id="39" name="文本框 38">
            <a:extLst>
              <a:ext uri="{FF2B5EF4-FFF2-40B4-BE49-F238E27FC236}">
                <a16:creationId xmlns:a16="http://schemas.microsoft.com/office/drawing/2014/main" id="{69103C8A-402A-496B-95CA-C32AA7769433}"/>
              </a:ext>
            </a:extLst>
          </p:cNvPr>
          <p:cNvSpPr txBox="1"/>
          <p:nvPr/>
        </p:nvSpPr>
        <p:spPr>
          <a:xfrm>
            <a:off x="6761431" y="1645831"/>
            <a:ext cx="2750964" cy="573362"/>
          </a:xfrm>
          <a:prstGeom prst="rect">
            <a:avLst/>
          </a:prstGeom>
          <a:noFill/>
        </p:spPr>
        <p:txBody>
          <a:bodyPr wrap="square" rtlCol="0">
            <a:spAutoFit/>
          </a:bodyPr>
          <a:lstStyle/>
          <a:p>
            <a:r>
              <a:rPr lang="en-US" altLang="zh-CN" sz="1563" u="sng" dirty="0">
                <a:solidFill>
                  <a:schemeClr val="bg2">
                    <a:lumMod val="25000"/>
                  </a:schemeClr>
                </a:solidFill>
                <a:latin typeface="Times New Roman" panose="02020603050405020304" pitchFamily="18" charset="0"/>
                <a:cs typeface="Times New Roman" panose="02020603050405020304" pitchFamily="18" charset="0"/>
              </a:rPr>
              <a:t>2014-2015: *CNN</a:t>
            </a:r>
          </a:p>
          <a:p>
            <a:r>
              <a:rPr lang="en-US" altLang="zh-CN" sz="1563" u="sng" dirty="0" err="1">
                <a:solidFill>
                  <a:schemeClr val="bg2">
                    <a:lumMod val="25000"/>
                  </a:schemeClr>
                </a:solidFill>
                <a:latin typeface="Times New Roman" panose="02020603050405020304" pitchFamily="18" charset="0"/>
                <a:cs typeface="Times New Roman" panose="02020603050405020304" pitchFamily="18" charset="0"/>
              </a:rPr>
              <a:t>DeepFace</a:t>
            </a:r>
            <a:r>
              <a:rPr lang="en-US" altLang="zh-CN" sz="1563" u="sng" dirty="0">
                <a:solidFill>
                  <a:schemeClr val="bg2">
                    <a:lumMod val="25000"/>
                  </a:schemeClr>
                </a:solidFill>
                <a:latin typeface="Times New Roman" panose="02020603050405020304" pitchFamily="18" charset="0"/>
                <a:cs typeface="Times New Roman" panose="02020603050405020304" pitchFamily="18" charset="0"/>
              </a:rPr>
              <a:t>/</a:t>
            </a:r>
            <a:r>
              <a:rPr lang="en-US" altLang="zh-CN" sz="1563" u="sng" dirty="0" err="1">
                <a:solidFill>
                  <a:schemeClr val="bg2">
                    <a:lumMod val="25000"/>
                  </a:schemeClr>
                </a:solidFill>
                <a:latin typeface="Times New Roman" panose="02020603050405020304" pitchFamily="18" charset="0"/>
                <a:cs typeface="Times New Roman" panose="02020603050405020304" pitchFamily="18" charset="0"/>
              </a:rPr>
              <a:t>DeepID</a:t>
            </a:r>
            <a:r>
              <a:rPr lang="en-US" altLang="zh-CN" sz="1563" u="sng" dirty="0">
                <a:solidFill>
                  <a:schemeClr val="bg2">
                    <a:lumMod val="25000"/>
                  </a:schemeClr>
                </a:solidFill>
                <a:latin typeface="Times New Roman" panose="02020603050405020304" pitchFamily="18" charset="0"/>
                <a:cs typeface="Times New Roman" panose="02020603050405020304" pitchFamily="18" charset="0"/>
              </a:rPr>
              <a:t>/</a:t>
            </a:r>
            <a:r>
              <a:rPr lang="en-US" altLang="zh-CN" sz="1563" u="sng" dirty="0" err="1">
                <a:solidFill>
                  <a:schemeClr val="bg2">
                    <a:lumMod val="25000"/>
                  </a:schemeClr>
                </a:solidFill>
                <a:latin typeface="Times New Roman" panose="02020603050405020304" pitchFamily="18" charset="0"/>
                <a:cs typeface="Times New Roman" panose="02020603050405020304" pitchFamily="18" charset="0"/>
              </a:rPr>
              <a:t>FaceNet</a:t>
            </a:r>
            <a:endParaRPr lang="en-US" altLang="zh-CN" sz="1368" u="sng" dirty="0">
              <a:solidFill>
                <a:schemeClr val="bg2">
                  <a:lumMod val="25000"/>
                </a:schemeClr>
              </a:solidFill>
              <a:latin typeface="Times New Roman" panose="02020603050405020304" pitchFamily="18" charset="0"/>
              <a:cs typeface="Times New Roman" panose="02020603050405020304" pitchFamily="18" charset="0"/>
            </a:endParaRPr>
          </a:p>
        </p:txBody>
      </p:sp>
      <p:cxnSp>
        <p:nvCxnSpPr>
          <p:cNvPr id="40" name="直接箭头连接符 39">
            <a:extLst>
              <a:ext uri="{FF2B5EF4-FFF2-40B4-BE49-F238E27FC236}">
                <a16:creationId xmlns:a16="http://schemas.microsoft.com/office/drawing/2014/main" id="{120F9D2F-E45E-4B2B-A1D9-6C220DE1FE09}"/>
              </a:ext>
            </a:extLst>
          </p:cNvPr>
          <p:cNvCxnSpPr>
            <a:cxnSpLocks/>
          </p:cNvCxnSpPr>
          <p:nvPr/>
        </p:nvCxnSpPr>
        <p:spPr>
          <a:xfrm flipV="1">
            <a:off x="7479511" y="2290018"/>
            <a:ext cx="0" cy="1371906"/>
          </a:xfrm>
          <a:prstGeom prst="straightConnector1">
            <a:avLst/>
          </a:prstGeom>
          <a:ln w="38100">
            <a:solidFill>
              <a:schemeClr val="bg2">
                <a:lumMod val="40000"/>
                <a:lumOff val="60000"/>
              </a:schemeClr>
            </a:solidFill>
            <a:prstDash val="sysDot"/>
            <a:headEnd type="oval" w="med" len="med"/>
            <a:tailEnd type="stealth" w="med" len="lg"/>
          </a:ln>
          <a:effectLst/>
        </p:spPr>
        <p:style>
          <a:lnRef idx="3">
            <a:schemeClr val="accent5"/>
          </a:lnRef>
          <a:fillRef idx="0">
            <a:schemeClr val="accent5"/>
          </a:fillRef>
          <a:effectRef idx="2">
            <a:schemeClr val="accent5"/>
          </a:effectRef>
          <a:fontRef idx="minor">
            <a:schemeClr val="tx1"/>
          </a:fontRef>
        </p:style>
      </p:cxnSp>
      <p:sp>
        <p:nvSpPr>
          <p:cNvPr id="44" name="文本框 43">
            <a:extLst>
              <a:ext uri="{FF2B5EF4-FFF2-40B4-BE49-F238E27FC236}">
                <a16:creationId xmlns:a16="http://schemas.microsoft.com/office/drawing/2014/main" id="{8B796760-FEBE-494B-81FD-F5684EA3A725}"/>
              </a:ext>
            </a:extLst>
          </p:cNvPr>
          <p:cNvSpPr txBox="1"/>
          <p:nvPr/>
        </p:nvSpPr>
        <p:spPr>
          <a:xfrm>
            <a:off x="3551711" y="5088565"/>
            <a:ext cx="1361382" cy="523196"/>
          </a:xfrm>
          <a:prstGeom prst="rect">
            <a:avLst/>
          </a:prstGeom>
          <a:solidFill>
            <a:schemeClr val="bg1"/>
          </a:solidFill>
        </p:spPr>
        <p:txBody>
          <a:bodyPr wrap="square" rtlCol="0">
            <a:spAutoFit/>
          </a:bodyPr>
          <a:lstStyle/>
          <a:p>
            <a:pPr>
              <a:lnSpc>
                <a:spcPct val="80000"/>
              </a:lnSpc>
              <a:spcBef>
                <a:spcPct val="20000"/>
              </a:spcBef>
              <a:buClr>
                <a:schemeClr val="bg2"/>
              </a:buClr>
              <a:buSzPct val="75000"/>
            </a:pPr>
            <a:r>
              <a:rPr lang="en-US" altLang="zh-CN" sz="1563" u="sng" dirty="0">
                <a:latin typeface="Times New Roman" panose="02020603050405020304" pitchFamily="18" charset="0"/>
                <a:cs typeface="Times New Roman" panose="02020603050405020304" pitchFamily="18" charset="0"/>
              </a:rPr>
              <a:t>1998, Gabor</a:t>
            </a:r>
          </a:p>
          <a:p>
            <a:pPr>
              <a:lnSpc>
                <a:spcPct val="80000"/>
              </a:lnSpc>
              <a:spcBef>
                <a:spcPct val="20000"/>
              </a:spcBef>
              <a:buClr>
                <a:schemeClr val="bg2"/>
              </a:buClr>
              <a:buSzPct val="75000"/>
            </a:pPr>
            <a:r>
              <a:rPr lang="en-US" sz="1563" u="sng" dirty="0">
                <a:latin typeface="Times New Roman" panose="02020603050405020304" pitchFamily="18" charset="0"/>
                <a:cs typeface="Times New Roman" panose="02020603050405020304" pitchFamily="18" charset="0"/>
              </a:rPr>
              <a:t>2000, LBP</a:t>
            </a:r>
          </a:p>
        </p:txBody>
      </p:sp>
      <p:cxnSp>
        <p:nvCxnSpPr>
          <p:cNvPr id="45" name="直接箭头连接符 44">
            <a:extLst>
              <a:ext uri="{FF2B5EF4-FFF2-40B4-BE49-F238E27FC236}">
                <a16:creationId xmlns:a16="http://schemas.microsoft.com/office/drawing/2014/main" id="{82D01693-B94B-494A-9D87-9C3674E22905}"/>
              </a:ext>
            </a:extLst>
          </p:cNvPr>
          <p:cNvCxnSpPr>
            <a:cxnSpLocks/>
          </p:cNvCxnSpPr>
          <p:nvPr/>
        </p:nvCxnSpPr>
        <p:spPr>
          <a:xfrm>
            <a:off x="4091489" y="3654839"/>
            <a:ext cx="1552" cy="1273493"/>
          </a:xfrm>
          <a:prstGeom prst="straightConnector1">
            <a:avLst/>
          </a:prstGeom>
          <a:ln w="38100">
            <a:solidFill>
              <a:schemeClr val="bg2">
                <a:lumMod val="40000"/>
                <a:lumOff val="60000"/>
              </a:schemeClr>
            </a:solidFill>
            <a:prstDash val="sysDot"/>
            <a:headEnd type="oval" w="med" len="med"/>
            <a:tailEnd type="stealth" w="med" len="lg"/>
          </a:ln>
          <a:effectLst/>
        </p:spPr>
        <p:style>
          <a:lnRef idx="3">
            <a:schemeClr val="accent5"/>
          </a:lnRef>
          <a:fillRef idx="0">
            <a:schemeClr val="accent5"/>
          </a:fillRef>
          <a:effectRef idx="2">
            <a:schemeClr val="accent5"/>
          </a:effectRef>
          <a:fontRef idx="minor">
            <a:schemeClr val="tx1"/>
          </a:fontRef>
        </p:style>
      </p:cxnSp>
      <p:sp>
        <p:nvSpPr>
          <p:cNvPr id="52" name="文本框 51">
            <a:extLst>
              <a:ext uri="{FF2B5EF4-FFF2-40B4-BE49-F238E27FC236}">
                <a16:creationId xmlns:a16="http://schemas.microsoft.com/office/drawing/2014/main" id="{161F9A0B-42A2-41FE-A1F0-163649BB2E9F}"/>
              </a:ext>
            </a:extLst>
          </p:cNvPr>
          <p:cNvSpPr txBox="1"/>
          <p:nvPr/>
        </p:nvSpPr>
        <p:spPr>
          <a:xfrm>
            <a:off x="8298865" y="4185236"/>
            <a:ext cx="3370862" cy="573362"/>
          </a:xfrm>
          <a:prstGeom prst="rect">
            <a:avLst/>
          </a:prstGeom>
          <a:noFill/>
        </p:spPr>
        <p:txBody>
          <a:bodyPr wrap="square" rtlCol="0">
            <a:spAutoFit/>
          </a:bodyPr>
          <a:lstStyle/>
          <a:p>
            <a:r>
              <a:rPr lang="en-US" altLang="zh-CN" sz="1563" u="sng" dirty="0">
                <a:solidFill>
                  <a:schemeClr val="bg2">
                    <a:lumMod val="25000"/>
                  </a:schemeClr>
                </a:solidFill>
                <a:latin typeface="Times New Roman" panose="02020603050405020304" pitchFamily="18" charset="0"/>
                <a:cs typeface="Times New Roman" panose="02020603050405020304" pitchFamily="18" charset="0"/>
              </a:rPr>
              <a:t>2016~2017: *Loss</a:t>
            </a:r>
          </a:p>
          <a:p>
            <a:r>
              <a:rPr lang="en-US" altLang="zh-CN" sz="1563" u="sng" dirty="0">
                <a:solidFill>
                  <a:schemeClr val="bg2">
                    <a:lumMod val="25000"/>
                  </a:schemeClr>
                </a:solidFill>
                <a:latin typeface="Times New Roman" panose="02020603050405020304" pitchFamily="18" charset="0"/>
                <a:cs typeface="Times New Roman" panose="02020603050405020304" pitchFamily="18" charset="0"/>
              </a:rPr>
              <a:t>Center Loss/</a:t>
            </a:r>
            <a:r>
              <a:rPr lang="en-US" altLang="zh-CN" sz="1563" u="sng" dirty="0" err="1">
                <a:solidFill>
                  <a:schemeClr val="bg2">
                    <a:lumMod val="25000"/>
                  </a:schemeClr>
                </a:solidFill>
                <a:latin typeface="Times New Roman" panose="02020603050405020304" pitchFamily="18" charset="0"/>
                <a:cs typeface="Times New Roman" panose="02020603050405020304" pitchFamily="18" charset="0"/>
              </a:rPr>
              <a:t>SphereFace</a:t>
            </a:r>
            <a:r>
              <a:rPr lang="en-US" altLang="zh-CN" sz="1563" u="sng" dirty="0">
                <a:solidFill>
                  <a:schemeClr val="bg2">
                    <a:lumMod val="25000"/>
                  </a:schemeClr>
                </a:solidFill>
                <a:latin typeface="Times New Roman" panose="02020603050405020304" pitchFamily="18" charset="0"/>
                <a:cs typeface="Times New Roman" panose="02020603050405020304" pitchFamily="18" charset="0"/>
              </a:rPr>
              <a:t>/</a:t>
            </a:r>
            <a:r>
              <a:rPr lang="en-US" altLang="zh-CN" sz="1563" u="sng" dirty="0" err="1">
                <a:solidFill>
                  <a:schemeClr val="bg2">
                    <a:lumMod val="25000"/>
                  </a:schemeClr>
                </a:solidFill>
                <a:latin typeface="Times New Roman" panose="02020603050405020304" pitchFamily="18" charset="0"/>
                <a:cs typeface="Times New Roman" panose="02020603050405020304" pitchFamily="18" charset="0"/>
              </a:rPr>
              <a:t>CosFace</a:t>
            </a:r>
            <a:endParaRPr lang="en-US" altLang="zh-CN" sz="1563" u="sng" dirty="0">
              <a:solidFill>
                <a:schemeClr val="bg2">
                  <a:lumMod val="25000"/>
                </a:schemeClr>
              </a:solidFill>
              <a:latin typeface="Times New Roman" panose="02020603050405020304" pitchFamily="18" charset="0"/>
              <a:cs typeface="Times New Roman" panose="02020603050405020304" pitchFamily="18" charset="0"/>
            </a:endParaRPr>
          </a:p>
        </p:txBody>
      </p:sp>
      <p:cxnSp>
        <p:nvCxnSpPr>
          <p:cNvPr id="53" name="直接箭头连接符 52">
            <a:extLst>
              <a:ext uri="{FF2B5EF4-FFF2-40B4-BE49-F238E27FC236}">
                <a16:creationId xmlns:a16="http://schemas.microsoft.com/office/drawing/2014/main" id="{05C1C4C6-5939-47F6-ABB3-0FEA1F8FFE62}"/>
              </a:ext>
            </a:extLst>
          </p:cNvPr>
          <p:cNvCxnSpPr>
            <a:cxnSpLocks/>
          </p:cNvCxnSpPr>
          <p:nvPr/>
        </p:nvCxnSpPr>
        <p:spPr>
          <a:xfrm>
            <a:off x="8727892" y="3654839"/>
            <a:ext cx="0" cy="561768"/>
          </a:xfrm>
          <a:prstGeom prst="straightConnector1">
            <a:avLst/>
          </a:prstGeom>
          <a:ln w="38100">
            <a:solidFill>
              <a:schemeClr val="bg2">
                <a:lumMod val="40000"/>
                <a:lumOff val="60000"/>
              </a:schemeClr>
            </a:solidFill>
            <a:prstDash val="sysDot"/>
            <a:headEnd type="oval" w="med" len="med"/>
            <a:tailEnd type="stealth" w="med" len="lg"/>
          </a:ln>
          <a:effectLst/>
        </p:spPr>
        <p:style>
          <a:lnRef idx="3">
            <a:schemeClr val="accent5"/>
          </a:lnRef>
          <a:fillRef idx="0">
            <a:schemeClr val="accent5"/>
          </a:fillRef>
          <a:effectRef idx="2">
            <a:schemeClr val="accent5"/>
          </a:effectRef>
          <a:fontRef idx="minor">
            <a:schemeClr val="tx1"/>
          </a:fontRef>
        </p:style>
      </p:cxnSp>
      <p:sp>
        <p:nvSpPr>
          <p:cNvPr id="54" name="文本框 53">
            <a:extLst>
              <a:ext uri="{FF2B5EF4-FFF2-40B4-BE49-F238E27FC236}">
                <a16:creationId xmlns:a16="http://schemas.microsoft.com/office/drawing/2014/main" id="{BC141645-0A04-465E-A45E-00B9D5EC0F97}"/>
              </a:ext>
            </a:extLst>
          </p:cNvPr>
          <p:cNvSpPr txBox="1"/>
          <p:nvPr/>
        </p:nvSpPr>
        <p:spPr>
          <a:xfrm>
            <a:off x="240815" y="2656075"/>
            <a:ext cx="2030137" cy="811856"/>
          </a:xfrm>
          <a:prstGeom prst="rect">
            <a:avLst/>
          </a:prstGeom>
          <a:noFill/>
          <a:ln w="19050">
            <a:solidFill>
              <a:schemeClr val="tx1"/>
            </a:solidFill>
          </a:ln>
        </p:spPr>
        <p:txBody>
          <a:bodyPr wrap="square" rtlCol="0">
            <a:spAutoFit/>
          </a:bodyPr>
          <a:lstStyle/>
          <a:p>
            <a:r>
              <a:rPr lang="zh-CN" altLang="en-US" sz="1563" dirty="0">
                <a:solidFill>
                  <a:schemeClr val="bg2">
                    <a:lumMod val="25000"/>
                  </a:schemeClr>
                </a:solidFill>
                <a:latin typeface="Times New Roman" panose="02020603050405020304" pitchFamily="18" charset="0"/>
                <a:cs typeface="Times New Roman" panose="02020603050405020304" pitchFamily="18" charset="0"/>
              </a:rPr>
              <a:t>开始阶段（</a:t>
            </a:r>
            <a:r>
              <a:rPr lang="en-US" altLang="zh-CN" sz="1563" dirty="0">
                <a:solidFill>
                  <a:schemeClr val="bg2">
                    <a:lumMod val="25000"/>
                  </a:schemeClr>
                </a:solidFill>
                <a:latin typeface="Times New Roman" panose="02020603050405020304" pitchFamily="18" charset="0"/>
                <a:cs typeface="Times New Roman" panose="02020603050405020304" pitchFamily="18" charset="0"/>
              </a:rPr>
              <a:t>1960s</a:t>
            </a:r>
            <a:r>
              <a:rPr lang="zh-CN" altLang="en-US" sz="1563" dirty="0">
                <a:solidFill>
                  <a:schemeClr val="bg2">
                    <a:lumMod val="25000"/>
                  </a:schemeClr>
                </a:solidFill>
                <a:latin typeface="Times New Roman" panose="02020603050405020304" pitchFamily="18" charset="0"/>
                <a:cs typeface="Times New Roman" panose="02020603050405020304" pitchFamily="18" charset="0"/>
              </a:rPr>
              <a:t>）</a:t>
            </a:r>
            <a:endParaRPr lang="en-US" altLang="zh-CN" sz="1563" dirty="0">
              <a:solidFill>
                <a:schemeClr val="bg2">
                  <a:lumMod val="25000"/>
                </a:schemeClr>
              </a:solidFill>
              <a:latin typeface="Times New Roman" panose="02020603050405020304" pitchFamily="18" charset="0"/>
              <a:cs typeface="Times New Roman" panose="02020603050405020304" pitchFamily="18" charset="0"/>
            </a:endParaRPr>
          </a:p>
          <a:p>
            <a:r>
              <a:rPr lang="en-US" altLang="zh-CN" sz="1563" dirty="0">
                <a:solidFill>
                  <a:schemeClr val="bg2">
                    <a:lumMod val="25000"/>
                  </a:schemeClr>
                </a:solidFill>
                <a:latin typeface="Times New Roman" panose="02020603050405020304" pitchFamily="18" charset="0"/>
                <a:cs typeface="Times New Roman" panose="02020603050405020304" pitchFamily="18" charset="0"/>
              </a:rPr>
              <a:t>1964</a:t>
            </a:r>
            <a:r>
              <a:rPr lang="zh-CN" altLang="en-US" sz="1563" dirty="0">
                <a:solidFill>
                  <a:schemeClr val="bg2">
                    <a:lumMod val="25000"/>
                  </a:schemeClr>
                </a:solidFill>
                <a:latin typeface="Times New Roman" panose="02020603050405020304" pitchFamily="18" charset="0"/>
                <a:cs typeface="Times New Roman" panose="02020603050405020304" pitchFamily="18" charset="0"/>
              </a:rPr>
              <a:t>，利用人脸几何信息的人脸特征提取</a:t>
            </a:r>
            <a:endParaRPr lang="en-US" altLang="zh-CN" sz="1563"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5" name="文本框 54">
            <a:extLst>
              <a:ext uri="{FF2B5EF4-FFF2-40B4-BE49-F238E27FC236}">
                <a16:creationId xmlns:a16="http://schemas.microsoft.com/office/drawing/2014/main" id="{EC3879CA-E69E-4943-978F-5944B29EC3FB}"/>
              </a:ext>
            </a:extLst>
          </p:cNvPr>
          <p:cNvSpPr txBox="1"/>
          <p:nvPr/>
        </p:nvSpPr>
        <p:spPr>
          <a:xfrm>
            <a:off x="5543307" y="4380352"/>
            <a:ext cx="2554441" cy="573362"/>
          </a:xfrm>
          <a:prstGeom prst="rect">
            <a:avLst/>
          </a:prstGeom>
          <a:noFill/>
          <a:ln w="19050">
            <a:solidFill>
              <a:schemeClr val="tx1"/>
            </a:solidFill>
          </a:ln>
        </p:spPr>
        <p:txBody>
          <a:bodyPr wrap="square" rtlCol="0">
            <a:spAutoFit/>
          </a:bodyPr>
          <a:lstStyle/>
          <a:p>
            <a:r>
              <a:rPr lang="zh-CN" altLang="en-US" sz="1563" dirty="0">
                <a:solidFill>
                  <a:schemeClr val="bg2">
                    <a:lumMod val="25000"/>
                  </a:schemeClr>
                </a:solidFill>
                <a:latin typeface="Times New Roman" panose="02020603050405020304" pitchFamily="18" charset="0"/>
                <a:cs typeface="Times New Roman" panose="02020603050405020304" pitchFamily="18" charset="0"/>
              </a:rPr>
              <a:t>深度学习阶段（</a:t>
            </a:r>
            <a:r>
              <a:rPr lang="en-US" altLang="zh-CN" sz="1563" dirty="0">
                <a:solidFill>
                  <a:schemeClr val="bg2">
                    <a:lumMod val="25000"/>
                  </a:schemeClr>
                </a:solidFill>
                <a:latin typeface="Times New Roman" panose="02020603050405020304" pitchFamily="18" charset="0"/>
                <a:cs typeface="Times New Roman" panose="02020603050405020304" pitchFamily="18" charset="0"/>
              </a:rPr>
              <a:t>2012~</a:t>
            </a:r>
            <a:r>
              <a:rPr lang="zh-CN" altLang="en-US" sz="1563" dirty="0">
                <a:solidFill>
                  <a:schemeClr val="bg2">
                    <a:lumMod val="25000"/>
                  </a:schemeClr>
                </a:solidFill>
                <a:latin typeface="Times New Roman" panose="02020603050405020304" pitchFamily="18" charset="0"/>
                <a:cs typeface="Times New Roman" panose="02020603050405020304" pitchFamily="18" charset="0"/>
              </a:rPr>
              <a:t>）</a:t>
            </a:r>
            <a:endParaRPr lang="en-US" altLang="zh-CN" sz="1563" dirty="0">
              <a:solidFill>
                <a:schemeClr val="bg2">
                  <a:lumMod val="25000"/>
                </a:schemeClr>
              </a:solidFill>
              <a:latin typeface="Times New Roman" panose="02020603050405020304" pitchFamily="18" charset="0"/>
              <a:cs typeface="Times New Roman" panose="02020603050405020304" pitchFamily="18" charset="0"/>
            </a:endParaRPr>
          </a:p>
          <a:p>
            <a:r>
              <a:rPr lang="zh-CN" altLang="en-US" sz="1563" dirty="0"/>
              <a:t>基于深度神经网络的方法</a:t>
            </a:r>
            <a:endParaRPr lang="en-US" altLang="zh-CN" sz="1563"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6" name="文本框 55">
            <a:extLst>
              <a:ext uri="{FF2B5EF4-FFF2-40B4-BE49-F238E27FC236}">
                <a16:creationId xmlns:a16="http://schemas.microsoft.com/office/drawing/2014/main" id="{AB2D5E0E-6228-46BD-81AA-D9BC4CED86C1}"/>
              </a:ext>
            </a:extLst>
          </p:cNvPr>
          <p:cNvSpPr txBox="1"/>
          <p:nvPr/>
        </p:nvSpPr>
        <p:spPr>
          <a:xfrm>
            <a:off x="8878325" y="2291501"/>
            <a:ext cx="1928000" cy="573362"/>
          </a:xfrm>
          <a:prstGeom prst="rect">
            <a:avLst/>
          </a:prstGeom>
          <a:noFill/>
        </p:spPr>
        <p:txBody>
          <a:bodyPr wrap="square" rtlCol="0">
            <a:spAutoFit/>
          </a:bodyPr>
          <a:lstStyle/>
          <a:p>
            <a:r>
              <a:rPr lang="en-US" altLang="zh-CN" sz="1563" u="sng" dirty="0">
                <a:solidFill>
                  <a:schemeClr val="bg2">
                    <a:lumMod val="25000"/>
                  </a:schemeClr>
                </a:solidFill>
                <a:latin typeface="Times New Roman" panose="02020603050405020304" pitchFamily="18" charset="0"/>
                <a:cs typeface="Times New Roman" panose="02020603050405020304" pitchFamily="18" charset="0"/>
              </a:rPr>
              <a:t>2017~2018</a:t>
            </a:r>
            <a:r>
              <a:rPr lang="zh-CN" altLang="en-US" sz="1563" u="sng" dirty="0">
                <a:solidFill>
                  <a:schemeClr val="bg2">
                    <a:lumMod val="25000"/>
                  </a:schemeClr>
                </a:solidFill>
                <a:latin typeface="Times New Roman" panose="02020603050405020304" pitchFamily="18" charset="0"/>
                <a:cs typeface="Times New Roman" panose="02020603050405020304" pitchFamily="18" charset="0"/>
              </a:rPr>
              <a:t>： *</a:t>
            </a:r>
            <a:r>
              <a:rPr lang="en-US" altLang="zh-CN" sz="1563" u="sng" dirty="0">
                <a:solidFill>
                  <a:schemeClr val="bg2">
                    <a:lumMod val="25000"/>
                  </a:schemeClr>
                </a:solidFill>
                <a:latin typeface="Times New Roman" panose="02020603050405020304" pitchFamily="18" charset="0"/>
                <a:cs typeface="Times New Roman" panose="02020603050405020304" pitchFamily="18" charset="0"/>
              </a:rPr>
              <a:t>GAN</a:t>
            </a:r>
          </a:p>
          <a:p>
            <a:r>
              <a:rPr lang="en-US" altLang="zh-CN" sz="1563" u="sng" dirty="0">
                <a:solidFill>
                  <a:schemeClr val="bg2">
                    <a:lumMod val="25000"/>
                  </a:schemeClr>
                </a:solidFill>
                <a:latin typeface="Times New Roman" panose="02020603050405020304" pitchFamily="18" charset="0"/>
                <a:cs typeface="Times New Roman" panose="02020603050405020304" pitchFamily="18" charset="0"/>
              </a:rPr>
              <a:t>TPGAN/FFGAN</a:t>
            </a:r>
          </a:p>
        </p:txBody>
      </p:sp>
      <p:cxnSp>
        <p:nvCxnSpPr>
          <p:cNvPr id="57" name="直接箭头连接符 56">
            <a:extLst>
              <a:ext uri="{FF2B5EF4-FFF2-40B4-BE49-F238E27FC236}">
                <a16:creationId xmlns:a16="http://schemas.microsoft.com/office/drawing/2014/main" id="{3BD2704C-BA28-418E-823E-DB1F92512734}"/>
              </a:ext>
            </a:extLst>
          </p:cNvPr>
          <p:cNvCxnSpPr>
            <a:cxnSpLocks/>
          </p:cNvCxnSpPr>
          <p:nvPr/>
        </p:nvCxnSpPr>
        <p:spPr>
          <a:xfrm flipV="1">
            <a:off x="9711007" y="2883475"/>
            <a:ext cx="0" cy="747924"/>
          </a:xfrm>
          <a:prstGeom prst="straightConnector1">
            <a:avLst/>
          </a:prstGeom>
          <a:ln w="38100">
            <a:solidFill>
              <a:schemeClr val="bg2">
                <a:lumMod val="40000"/>
                <a:lumOff val="60000"/>
              </a:schemeClr>
            </a:solidFill>
            <a:prstDash val="sysDot"/>
            <a:headEnd type="oval" w="med" len="med"/>
            <a:tailEnd type="stealth" w="med" len="lg"/>
          </a:ln>
          <a:effectLst/>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109009700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个体层面自适应</a:t>
            </a:r>
            <a:r>
              <a:rPr lang="en-US" altLang="zh-CN" sz="2900" dirty="0">
                <a:solidFill>
                  <a:srgbClr val="0000CC"/>
                </a:solidFill>
                <a:effectLst/>
              </a:rPr>
              <a:t>-</a:t>
            </a:r>
            <a:r>
              <a:rPr lang="zh-CN" altLang="en-US" sz="2900" dirty="0">
                <a:solidFill>
                  <a:srgbClr val="0000CC"/>
                </a:solidFill>
                <a:effectLst/>
              </a:rPr>
              <a:t>个性化人脸识别</a:t>
            </a:r>
            <a:endParaRPr kumimoji="1" lang="zh-CN" altLang="en-US" dirty="0">
              <a:effectLst/>
            </a:endParaRPr>
          </a:p>
        </p:txBody>
      </p:sp>
      <p:sp>
        <p:nvSpPr>
          <p:cNvPr id="3" name="内容占位符 2"/>
          <p:cNvSpPr>
            <a:spLocks noGrp="1"/>
          </p:cNvSpPr>
          <p:nvPr>
            <p:ph idx="1"/>
          </p:nvPr>
        </p:nvSpPr>
        <p:spPr/>
        <p:txBody>
          <a:bodyPr/>
          <a:lstStyle/>
          <a:p>
            <a:r>
              <a:rPr lang="zh-CN" altLang="en-US" dirty="0"/>
              <a:t>传统</a:t>
            </a:r>
            <a:r>
              <a:rPr lang="en-US" altLang="zh-CN" dirty="0"/>
              <a:t>CNN</a:t>
            </a:r>
          </a:p>
          <a:p>
            <a:pPr lvl="1"/>
            <a:r>
              <a:rPr lang="en-US" altLang="zh-CN" dirty="0"/>
              <a:t>Kernel</a:t>
            </a:r>
            <a:r>
              <a:rPr lang="zh-CN" altLang="en-US" dirty="0"/>
              <a:t>固定，即所有人采用相同的特征提取</a:t>
            </a:r>
            <a:endParaRPr lang="en-US" altLang="zh-CN" dirty="0"/>
          </a:p>
          <a:p>
            <a:endParaRPr lang="en-US" altLang="zh-CN" dirty="0"/>
          </a:p>
          <a:p>
            <a:r>
              <a:rPr lang="zh-CN" altLang="en-US" dirty="0"/>
              <a:t>人类</a:t>
            </a:r>
            <a:r>
              <a:rPr lang="en-US" altLang="zh-CN" dirty="0"/>
              <a:t>Humans</a:t>
            </a:r>
          </a:p>
          <a:p>
            <a:pPr lvl="1"/>
            <a:r>
              <a:rPr lang="zh-CN" altLang="en-US" dirty="0"/>
              <a:t>比较不同的人采用不同的特征</a:t>
            </a:r>
            <a:endParaRPr kumimoji="1" lang="zh-CN" altLang="en-US" dirty="0"/>
          </a:p>
        </p:txBody>
      </p:sp>
      <p:sp>
        <p:nvSpPr>
          <p:cNvPr id="4" name="幻灯片编号占位符 3"/>
          <p:cNvSpPr>
            <a:spLocks noGrp="1"/>
          </p:cNvSpPr>
          <p:nvPr>
            <p:ph type="sldNum" sz="quarter" idx="11"/>
          </p:nvPr>
        </p:nvSpPr>
        <p:spPr/>
        <p:txBody>
          <a:bodyPr/>
          <a:lstStyle/>
          <a:p>
            <a:pPr>
              <a:defRPr/>
            </a:pPr>
            <a:fld id="{F0DCA781-2C6F-4150-84D4-E012765ECB09}" type="slidenum">
              <a:rPr lang="en-US" altLang="zh-CN" smtClean="0"/>
              <a:pPr>
                <a:defRPr/>
              </a:pPr>
              <a:t>51</a:t>
            </a:fld>
            <a:endParaRPr lang="en-US" altLang="zh-CN" dirty="0"/>
          </a:p>
        </p:txBody>
      </p:sp>
      <p:pic>
        <p:nvPicPr>
          <p:cNvPr id="6" name="图片 5">
            <a:extLst>
              <a:ext uri="{FF2B5EF4-FFF2-40B4-BE49-F238E27FC236}">
                <a16:creationId xmlns:a16="http://schemas.microsoft.com/office/drawing/2014/main" id="{D9E7317B-8218-4AB1-ACA1-3CEDA0AD4AC6}"/>
              </a:ext>
            </a:extLst>
          </p:cNvPr>
          <p:cNvPicPr>
            <a:picLocks noChangeAspect="1"/>
          </p:cNvPicPr>
          <p:nvPr/>
        </p:nvPicPr>
        <p:blipFill>
          <a:blip r:embed="rId2"/>
          <a:stretch>
            <a:fillRect/>
          </a:stretch>
        </p:blipFill>
        <p:spPr>
          <a:xfrm>
            <a:off x="1849812" y="4022129"/>
            <a:ext cx="6095016" cy="1824001"/>
          </a:xfrm>
          <a:prstGeom prst="rect">
            <a:avLst/>
          </a:prstGeom>
          <a:solidFill>
            <a:schemeClr val="bg1"/>
          </a:solidFill>
          <a:ln>
            <a:solidFill>
              <a:schemeClr val="accent6">
                <a:lumMod val="40000"/>
                <a:lumOff val="60000"/>
                <a:alpha val="50000"/>
              </a:schemeClr>
            </a:solidFill>
          </a:ln>
        </p:spPr>
      </p:pic>
      <p:sp>
        <p:nvSpPr>
          <p:cNvPr id="7" name="文本框 6">
            <a:extLst>
              <a:ext uri="{FF2B5EF4-FFF2-40B4-BE49-F238E27FC236}">
                <a16:creationId xmlns:a16="http://schemas.microsoft.com/office/drawing/2014/main" id="{9B4CC4CB-1571-4D0B-A498-F9BBE60C48F4}"/>
              </a:ext>
            </a:extLst>
          </p:cNvPr>
          <p:cNvSpPr txBox="1"/>
          <p:nvPr/>
        </p:nvSpPr>
        <p:spPr>
          <a:xfrm>
            <a:off x="2242063" y="5826538"/>
            <a:ext cx="3268844" cy="369332"/>
          </a:xfrm>
          <a:prstGeom prst="rect">
            <a:avLst/>
          </a:prstGeom>
          <a:noFill/>
        </p:spPr>
        <p:txBody>
          <a:bodyPr wrap="none" rtlCol="0">
            <a:spAutoFit/>
          </a:bodyPr>
          <a:lstStyle/>
          <a:p>
            <a:r>
              <a:rPr lang="en-US" altLang="zh-CN" b="0" dirty="0">
                <a:latin typeface="Times New Roman" panose="02020603050405020304" pitchFamily="18" charset="0"/>
                <a:cs typeface="Times New Roman" panose="02020603050405020304" pitchFamily="18" charset="0"/>
              </a:rPr>
              <a:t>Focus more on </a:t>
            </a:r>
            <a:r>
              <a:rPr lang="en-US" altLang="zh-CN" b="0" dirty="0">
                <a:solidFill>
                  <a:srgbClr val="FF0000"/>
                </a:solidFill>
                <a:latin typeface="Times New Roman" panose="02020603050405020304" pitchFamily="18" charset="0"/>
                <a:cs typeface="Times New Roman" panose="02020603050405020304" pitchFamily="18" charset="0"/>
              </a:rPr>
              <a:t>“eyes and mouth”</a:t>
            </a:r>
            <a:endParaRPr lang="zh-CN" altLang="en-US" b="0" dirty="0">
              <a:solidFill>
                <a:srgbClr val="FF0000"/>
              </a:solidFill>
              <a:latin typeface="Times New Roman" panose="02020603050405020304" pitchFamily="18" charset="0"/>
              <a:cs typeface="Times New Roman" panose="02020603050405020304" pitchFamily="18" charset="0"/>
            </a:endParaRPr>
          </a:p>
        </p:txBody>
      </p:sp>
      <p:sp>
        <p:nvSpPr>
          <p:cNvPr id="8" name="文本框 7">
            <a:extLst>
              <a:ext uri="{FF2B5EF4-FFF2-40B4-BE49-F238E27FC236}">
                <a16:creationId xmlns:a16="http://schemas.microsoft.com/office/drawing/2014/main" id="{99AA6825-EC4B-432C-87E3-874CD51B800B}"/>
              </a:ext>
            </a:extLst>
          </p:cNvPr>
          <p:cNvSpPr txBox="1"/>
          <p:nvPr/>
        </p:nvSpPr>
        <p:spPr>
          <a:xfrm>
            <a:off x="5519437" y="5826538"/>
            <a:ext cx="2525050" cy="369332"/>
          </a:xfrm>
          <a:prstGeom prst="rect">
            <a:avLst/>
          </a:prstGeom>
          <a:noFill/>
        </p:spPr>
        <p:txBody>
          <a:bodyPr wrap="none" rtlCol="0">
            <a:spAutoFit/>
          </a:bodyPr>
          <a:lstStyle/>
          <a:p>
            <a:r>
              <a:rPr lang="en-US" altLang="zh-CN" b="0" dirty="0">
                <a:latin typeface="Times New Roman" panose="02020603050405020304" pitchFamily="18" charset="0"/>
                <a:cs typeface="Times New Roman" panose="02020603050405020304" pitchFamily="18" charset="0"/>
              </a:rPr>
              <a:t>Focus more on </a:t>
            </a:r>
            <a:r>
              <a:rPr lang="en-US" altLang="zh-CN" b="0" dirty="0">
                <a:solidFill>
                  <a:srgbClr val="0000CC"/>
                </a:solidFill>
                <a:latin typeface="Times New Roman" panose="02020603050405020304" pitchFamily="18" charset="0"/>
                <a:cs typeface="Times New Roman" panose="02020603050405020304" pitchFamily="18" charset="0"/>
              </a:rPr>
              <a:t>“contour”</a:t>
            </a:r>
            <a:endParaRPr lang="zh-CN" altLang="en-US" b="0" dirty="0">
              <a:solidFill>
                <a:srgbClr val="0000CC"/>
              </a:solidFill>
              <a:latin typeface="Times New Roman" panose="02020603050405020304" pitchFamily="18" charset="0"/>
              <a:cs typeface="Times New Roman" panose="02020603050405020304" pitchFamily="18" charset="0"/>
            </a:endParaRPr>
          </a:p>
        </p:txBody>
      </p:sp>
      <p:sp>
        <p:nvSpPr>
          <p:cNvPr id="9" name="矩形: 圆角 8">
            <a:extLst>
              <a:ext uri="{FF2B5EF4-FFF2-40B4-BE49-F238E27FC236}">
                <a16:creationId xmlns:a16="http://schemas.microsoft.com/office/drawing/2014/main" id="{BE767A17-AA0E-4DA2-9558-98DE02A344F7}"/>
              </a:ext>
            </a:extLst>
          </p:cNvPr>
          <p:cNvSpPr/>
          <p:nvPr/>
        </p:nvSpPr>
        <p:spPr bwMode="auto">
          <a:xfrm>
            <a:off x="1930336" y="4243324"/>
            <a:ext cx="1143000" cy="369332"/>
          </a:xfrm>
          <a:prstGeom prst="roundRect">
            <a:avLst/>
          </a:prstGeom>
          <a:solidFill>
            <a:srgbClr val="FF33CC">
              <a:alpha val="49804"/>
            </a:srgbClr>
          </a:solidFill>
          <a:ln w="9525" cap="flat" cmpd="sng" algn="ctr">
            <a:noFill/>
            <a:prstDash val="solid"/>
            <a:round/>
            <a:headEnd type="none" w="med" len="med"/>
            <a:tailEnd type="none" w="med" len="med"/>
          </a:ln>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342900" indent="-342900" algn="ctr">
              <a:lnSpc>
                <a:spcPct val="80000"/>
              </a:lnSpc>
              <a:spcBef>
                <a:spcPct val="20000"/>
              </a:spcBef>
              <a:buClr>
                <a:schemeClr val="bg2"/>
              </a:buClr>
              <a:buSzPct val="75000"/>
              <a:buFont typeface="Wingdings" pitchFamily="2" charset="2"/>
              <a:buChar char="n"/>
            </a:pPr>
            <a:endParaRPr lang="zh-CN" altLang="en-US"/>
          </a:p>
        </p:txBody>
      </p:sp>
      <p:sp>
        <p:nvSpPr>
          <p:cNvPr id="10" name="矩形: 圆角 9">
            <a:extLst>
              <a:ext uri="{FF2B5EF4-FFF2-40B4-BE49-F238E27FC236}">
                <a16:creationId xmlns:a16="http://schemas.microsoft.com/office/drawing/2014/main" id="{DFF4C400-A728-4380-9B7B-C89384AFEC2A}"/>
              </a:ext>
            </a:extLst>
          </p:cNvPr>
          <p:cNvSpPr/>
          <p:nvPr/>
        </p:nvSpPr>
        <p:spPr bwMode="auto">
          <a:xfrm>
            <a:off x="3473495" y="4236248"/>
            <a:ext cx="1078706" cy="376408"/>
          </a:xfrm>
          <a:prstGeom prst="roundRect">
            <a:avLst/>
          </a:prstGeom>
          <a:solidFill>
            <a:srgbClr val="FF33CC">
              <a:alpha val="49804"/>
            </a:srgbClr>
          </a:solidFill>
          <a:ln w="9525" cap="flat" cmpd="sng" algn="ctr">
            <a:noFill/>
            <a:prstDash val="solid"/>
            <a:round/>
            <a:headEnd type="none" w="med" len="med"/>
            <a:tailEnd type="none" w="med" len="med"/>
          </a:ln>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342900" indent="-342900" algn="ctr">
              <a:lnSpc>
                <a:spcPct val="80000"/>
              </a:lnSpc>
              <a:spcBef>
                <a:spcPct val="20000"/>
              </a:spcBef>
              <a:buClr>
                <a:schemeClr val="bg2"/>
              </a:buClr>
              <a:buSzPct val="75000"/>
              <a:buFont typeface="Wingdings" pitchFamily="2" charset="2"/>
              <a:buChar char="n"/>
            </a:pPr>
            <a:endParaRPr lang="zh-CN" altLang="en-US"/>
          </a:p>
        </p:txBody>
      </p:sp>
      <p:sp>
        <p:nvSpPr>
          <p:cNvPr id="11" name="空心弧 10">
            <a:extLst>
              <a:ext uri="{FF2B5EF4-FFF2-40B4-BE49-F238E27FC236}">
                <a16:creationId xmlns:a16="http://schemas.microsoft.com/office/drawing/2014/main" id="{7AA0D18A-17F5-49B4-A579-6153F05DA9CF}"/>
              </a:ext>
            </a:extLst>
          </p:cNvPr>
          <p:cNvSpPr/>
          <p:nvPr/>
        </p:nvSpPr>
        <p:spPr bwMode="auto">
          <a:xfrm flipV="1">
            <a:off x="5246624" y="3847954"/>
            <a:ext cx="1078706" cy="1543373"/>
          </a:xfrm>
          <a:prstGeom prst="blockArc">
            <a:avLst>
              <a:gd name="adj1" fmla="val 10691828"/>
              <a:gd name="adj2" fmla="val 21509707"/>
              <a:gd name="adj3" fmla="val 16379"/>
            </a:avLst>
          </a:prstGeom>
          <a:solidFill>
            <a:srgbClr val="3399FF">
              <a:alpha val="49804"/>
            </a:srgbClr>
          </a:solidFill>
          <a:ln w="9525" cap="flat" cmpd="sng" algn="ctr">
            <a:noFill/>
            <a:prstDash val="solid"/>
            <a:round/>
            <a:headEnd type="none" w="med" len="med"/>
            <a:tailEnd type="none" w="med" len="med"/>
          </a:ln>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342900" indent="-342900" algn="ctr">
              <a:lnSpc>
                <a:spcPct val="80000"/>
              </a:lnSpc>
              <a:spcBef>
                <a:spcPct val="20000"/>
              </a:spcBef>
              <a:buClr>
                <a:schemeClr val="bg2"/>
              </a:buClr>
              <a:buSzPct val="75000"/>
              <a:buFont typeface="Wingdings" pitchFamily="2" charset="2"/>
              <a:buChar char="n"/>
            </a:pPr>
            <a:endParaRPr lang="zh-CN" altLang="en-US"/>
          </a:p>
        </p:txBody>
      </p:sp>
      <p:sp>
        <p:nvSpPr>
          <p:cNvPr id="12" name="空心弧 11">
            <a:extLst>
              <a:ext uri="{FF2B5EF4-FFF2-40B4-BE49-F238E27FC236}">
                <a16:creationId xmlns:a16="http://schemas.microsoft.com/office/drawing/2014/main" id="{2A0DD3C5-1E2A-419B-B22F-6D7EE20387B8}"/>
              </a:ext>
            </a:extLst>
          </p:cNvPr>
          <p:cNvSpPr/>
          <p:nvPr/>
        </p:nvSpPr>
        <p:spPr bwMode="auto">
          <a:xfrm flipV="1">
            <a:off x="6492811" y="3924818"/>
            <a:ext cx="1452017" cy="1543373"/>
          </a:xfrm>
          <a:prstGeom prst="blockArc">
            <a:avLst>
              <a:gd name="adj1" fmla="val 10695752"/>
              <a:gd name="adj2" fmla="val 21509707"/>
              <a:gd name="adj3" fmla="val 16379"/>
            </a:avLst>
          </a:prstGeom>
          <a:solidFill>
            <a:srgbClr val="3399FF">
              <a:alpha val="49804"/>
            </a:srgbClr>
          </a:solidFill>
          <a:ln w="9525" cap="flat" cmpd="sng" algn="ctr">
            <a:noFill/>
            <a:prstDash val="solid"/>
            <a:round/>
            <a:headEnd type="none" w="med" len="med"/>
            <a:tailEnd type="none" w="med" len="med"/>
          </a:ln>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342900" indent="-342900" algn="ctr">
              <a:lnSpc>
                <a:spcPct val="80000"/>
              </a:lnSpc>
              <a:spcBef>
                <a:spcPct val="20000"/>
              </a:spcBef>
              <a:buClr>
                <a:schemeClr val="bg2"/>
              </a:buClr>
              <a:buSzPct val="75000"/>
              <a:buFont typeface="Wingdings" pitchFamily="2" charset="2"/>
              <a:buChar char="n"/>
            </a:pPr>
            <a:endParaRPr lang="zh-CN" altLang="en-US"/>
          </a:p>
        </p:txBody>
      </p:sp>
      <p:sp>
        <p:nvSpPr>
          <p:cNvPr id="13" name="文本框 12">
            <a:extLst>
              <a:ext uri="{FF2B5EF4-FFF2-40B4-BE49-F238E27FC236}">
                <a16:creationId xmlns:a16="http://schemas.microsoft.com/office/drawing/2014/main" id="{37042BF6-7EA7-46DB-8F3F-EAFA22C0F5A8}"/>
              </a:ext>
            </a:extLst>
          </p:cNvPr>
          <p:cNvSpPr txBox="1"/>
          <p:nvPr/>
        </p:nvSpPr>
        <p:spPr>
          <a:xfrm>
            <a:off x="1930336" y="3566247"/>
            <a:ext cx="5907386" cy="369332"/>
          </a:xfrm>
          <a:prstGeom prst="rect">
            <a:avLst/>
          </a:prstGeom>
          <a:noFill/>
        </p:spPr>
        <p:txBody>
          <a:bodyPr wrap="none" rtlCol="0">
            <a:spAutoFit/>
          </a:bodyPr>
          <a:lstStyle/>
          <a:p>
            <a:pPr algn="ctr"/>
            <a:r>
              <a:rPr lang="en-US" altLang="zh-CN" b="0" dirty="0">
                <a:solidFill>
                  <a:srgbClr val="0000CC"/>
                </a:solidFill>
                <a:latin typeface="Kristen ITC" panose="03050502040202030202" pitchFamily="66" charset="0"/>
              </a:rPr>
              <a:t>The most contrastive features between two faces!</a:t>
            </a:r>
            <a:endParaRPr lang="zh-CN" altLang="en-US" b="0" dirty="0">
              <a:solidFill>
                <a:srgbClr val="0000CC"/>
              </a:solidFill>
              <a:latin typeface="Kristen ITC" panose="03050502040202030202" pitchFamily="66" charset="0"/>
            </a:endParaRPr>
          </a:p>
        </p:txBody>
      </p:sp>
      <p:sp>
        <p:nvSpPr>
          <p:cNvPr id="14" name="矩形: 圆角 19">
            <a:extLst>
              <a:ext uri="{FF2B5EF4-FFF2-40B4-BE49-F238E27FC236}">
                <a16:creationId xmlns:a16="http://schemas.microsoft.com/office/drawing/2014/main" id="{A3D2AA4F-953D-4DAD-995A-A1A597E5E7C0}"/>
              </a:ext>
            </a:extLst>
          </p:cNvPr>
          <p:cNvSpPr/>
          <p:nvPr/>
        </p:nvSpPr>
        <p:spPr bwMode="auto">
          <a:xfrm>
            <a:off x="2149457" y="4860061"/>
            <a:ext cx="813043" cy="369332"/>
          </a:xfrm>
          <a:prstGeom prst="roundRect">
            <a:avLst/>
          </a:prstGeom>
          <a:solidFill>
            <a:srgbClr val="FF33CC">
              <a:alpha val="49804"/>
            </a:srgbClr>
          </a:solidFill>
          <a:ln w="9525" cap="flat" cmpd="sng" algn="ctr">
            <a:noFill/>
            <a:prstDash val="solid"/>
            <a:round/>
            <a:headEnd type="none" w="med" len="med"/>
            <a:tailEnd type="none" w="med" len="med"/>
          </a:ln>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342900" indent="-342900" algn="ctr">
              <a:lnSpc>
                <a:spcPct val="80000"/>
              </a:lnSpc>
              <a:spcBef>
                <a:spcPct val="20000"/>
              </a:spcBef>
              <a:buClr>
                <a:schemeClr val="bg2"/>
              </a:buClr>
              <a:buSzPct val="75000"/>
              <a:buFont typeface="Wingdings" pitchFamily="2" charset="2"/>
              <a:buChar char="n"/>
            </a:pPr>
            <a:endParaRPr lang="zh-CN" altLang="en-US"/>
          </a:p>
        </p:txBody>
      </p:sp>
      <p:sp>
        <p:nvSpPr>
          <p:cNvPr id="15" name="矩形: 圆角 20">
            <a:extLst>
              <a:ext uri="{FF2B5EF4-FFF2-40B4-BE49-F238E27FC236}">
                <a16:creationId xmlns:a16="http://schemas.microsoft.com/office/drawing/2014/main" id="{3D5E33FD-167C-4AC7-8F15-F10B3E4EB425}"/>
              </a:ext>
            </a:extLst>
          </p:cNvPr>
          <p:cNvSpPr/>
          <p:nvPr/>
        </p:nvSpPr>
        <p:spPr bwMode="auto">
          <a:xfrm>
            <a:off x="3602993" y="4879104"/>
            <a:ext cx="813043" cy="369332"/>
          </a:xfrm>
          <a:prstGeom prst="roundRect">
            <a:avLst/>
          </a:prstGeom>
          <a:solidFill>
            <a:srgbClr val="FF33CC">
              <a:alpha val="49804"/>
            </a:srgbClr>
          </a:solidFill>
          <a:ln w="9525" cap="flat" cmpd="sng" algn="ctr">
            <a:noFill/>
            <a:prstDash val="solid"/>
            <a:round/>
            <a:headEnd type="none" w="med" len="med"/>
            <a:tailEnd type="none" w="med" len="med"/>
          </a:ln>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342900" indent="-342900" algn="ctr">
              <a:lnSpc>
                <a:spcPct val="80000"/>
              </a:lnSpc>
              <a:spcBef>
                <a:spcPct val="20000"/>
              </a:spcBef>
              <a:buClr>
                <a:schemeClr val="bg2"/>
              </a:buClr>
              <a:buSzPct val="75000"/>
              <a:buFont typeface="Wingdings" pitchFamily="2" charset="2"/>
              <a:buChar char="n"/>
            </a:pPr>
            <a:endParaRPr lang="zh-CN" altLang="en-US"/>
          </a:p>
        </p:txBody>
      </p:sp>
      <p:sp>
        <p:nvSpPr>
          <p:cNvPr id="16" name="矩形: 圆角 21">
            <a:extLst>
              <a:ext uri="{FF2B5EF4-FFF2-40B4-BE49-F238E27FC236}">
                <a16:creationId xmlns:a16="http://schemas.microsoft.com/office/drawing/2014/main" id="{124AE1E9-7848-4F6F-B51E-E55D2B8DC225}"/>
              </a:ext>
            </a:extLst>
          </p:cNvPr>
          <p:cNvSpPr/>
          <p:nvPr/>
        </p:nvSpPr>
        <p:spPr bwMode="auto">
          <a:xfrm>
            <a:off x="5215857" y="4217286"/>
            <a:ext cx="1143000" cy="369332"/>
          </a:xfrm>
          <a:prstGeom prst="roundRect">
            <a:avLst/>
          </a:prstGeom>
          <a:solidFill>
            <a:srgbClr val="FF33CC">
              <a:alpha val="49804"/>
            </a:srgbClr>
          </a:solidFill>
          <a:ln w="9525" cap="flat" cmpd="sng" algn="ctr">
            <a:noFill/>
            <a:prstDash val="solid"/>
            <a:round/>
            <a:headEnd type="none" w="med" len="med"/>
            <a:tailEnd type="none" w="med" len="med"/>
          </a:ln>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342900" indent="-342900" algn="ctr">
              <a:lnSpc>
                <a:spcPct val="80000"/>
              </a:lnSpc>
              <a:spcBef>
                <a:spcPct val="20000"/>
              </a:spcBef>
              <a:buClr>
                <a:schemeClr val="bg2"/>
              </a:buClr>
              <a:buSzPct val="75000"/>
              <a:buFont typeface="Wingdings" pitchFamily="2" charset="2"/>
              <a:buChar char="n"/>
            </a:pPr>
            <a:endParaRPr lang="zh-CN" altLang="en-US"/>
          </a:p>
        </p:txBody>
      </p:sp>
      <p:sp>
        <p:nvSpPr>
          <p:cNvPr id="17" name="矩形: 圆角 22">
            <a:extLst>
              <a:ext uri="{FF2B5EF4-FFF2-40B4-BE49-F238E27FC236}">
                <a16:creationId xmlns:a16="http://schemas.microsoft.com/office/drawing/2014/main" id="{6FFA3DB5-D3BE-4AA3-91CB-8D3E271A5FA5}"/>
              </a:ext>
            </a:extLst>
          </p:cNvPr>
          <p:cNvSpPr/>
          <p:nvPr/>
        </p:nvSpPr>
        <p:spPr bwMode="auto">
          <a:xfrm>
            <a:off x="6682750" y="4242868"/>
            <a:ext cx="1078706" cy="376408"/>
          </a:xfrm>
          <a:prstGeom prst="roundRect">
            <a:avLst/>
          </a:prstGeom>
          <a:solidFill>
            <a:srgbClr val="FF33CC">
              <a:alpha val="49804"/>
            </a:srgbClr>
          </a:solidFill>
          <a:ln w="9525" cap="flat" cmpd="sng" algn="ctr">
            <a:noFill/>
            <a:prstDash val="solid"/>
            <a:round/>
            <a:headEnd type="none" w="med" len="med"/>
            <a:tailEnd type="none" w="med" len="med"/>
          </a:ln>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342900" indent="-342900" algn="ctr">
              <a:lnSpc>
                <a:spcPct val="80000"/>
              </a:lnSpc>
              <a:spcBef>
                <a:spcPct val="20000"/>
              </a:spcBef>
              <a:buClr>
                <a:schemeClr val="bg2"/>
              </a:buClr>
              <a:buSzPct val="75000"/>
              <a:buFont typeface="Wingdings" pitchFamily="2" charset="2"/>
              <a:buChar char="n"/>
            </a:pPr>
            <a:endParaRPr lang="zh-CN" altLang="en-US"/>
          </a:p>
        </p:txBody>
      </p:sp>
      <p:pic>
        <p:nvPicPr>
          <p:cNvPr id="2050" name="Picture 2">
            <a:extLst>
              <a:ext uri="{FF2B5EF4-FFF2-40B4-BE49-F238E27FC236}">
                <a16:creationId xmlns:a16="http://schemas.microsoft.com/office/drawing/2014/main" id="{DCB1979E-77F6-4DF8-B883-6F51D5A4A49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761456" y="1447592"/>
            <a:ext cx="1568772" cy="1760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1762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4" grpId="0" animBg="1"/>
      <p:bldP spid="15" grpId="0" animBg="1"/>
      <p:bldP spid="16" grpId="0" animBg="1"/>
      <p:bldP spid="1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个体层面自适应</a:t>
            </a:r>
            <a:r>
              <a:rPr lang="en-US" altLang="zh-CN" sz="2900" dirty="0">
                <a:solidFill>
                  <a:srgbClr val="0000CC"/>
                </a:solidFill>
                <a:effectLst/>
              </a:rPr>
              <a:t>-</a:t>
            </a:r>
            <a:r>
              <a:rPr lang="zh-CN" altLang="en-US" sz="2900" dirty="0">
                <a:solidFill>
                  <a:srgbClr val="0000CC"/>
                </a:solidFill>
                <a:effectLst/>
              </a:rPr>
              <a:t>个性化人脸识别</a:t>
            </a:r>
            <a:endParaRPr kumimoji="1" lang="zh-CN" altLang="en-US" dirty="0"/>
          </a:p>
        </p:txBody>
      </p:sp>
      <p:sp>
        <p:nvSpPr>
          <p:cNvPr id="3" name="内容占位符 2"/>
          <p:cNvSpPr>
            <a:spLocks noGrp="1"/>
          </p:cNvSpPr>
          <p:nvPr>
            <p:ph idx="1"/>
          </p:nvPr>
        </p:nvSpPr>
        <p:spPr>
          <a:xfrm>
            <a:off x="518160" y="1164741"/>
            <a:ext cx="10949940" cy="5183444"/>
          </a:xfrm>
        </p:spPr>
        <p:txBody>
          <a:bodyPr/>
          <a:lstStyle/>
          <a:p>
            <a:r>
              <a:rPr lang="zh-CN" altLang="en-US" dirty="0"/>
              <a:t>动机</a:t>
            </a:r>
            <a:endParaRPr lang="en-US" altLang="zh-CN" dirty="0"/>
          </a:p>
          <a:p>
            <a:pPr lvl="1"/>
            <a:r>
              <a:rPr lang="zh-CN" altLang="en-US" dirty="0"/>
              <a:t>如何根据对比的两个人进行个性化特征提取？</a:t>
            </a:r>
            <a:endParaRPr lang="en-US" altLang="zh-CN" dirty="0"/>
          </a:p>
          <a:p>
            <a:endParaRPr lang="en-US" altLang="zh-CN" dirty="0"/>
          </a:p>
          <a:p>
            <a:r>
              <a:rPr lang="zh-CN" altLang="en-US" dirty="0"/>
              <a:t>对比卷积（</a:t>
            </a:r>
            <a:r>
              <a:rPr lang="en-US" altLang="zh-CN" dirty="0"/>
              <a:t> Contrastive Convolution </a:t>
            </a:r>
            <a:r>
              <a:rPr lang="zh-CN" altLang="en-US" dirty="0"/>
              <a:t>）</a:t>
            </a:r>
            <a:endParaRPr lang="en-US" altLang="zh-CN" dirty="0"/>
          </a:p>
          <a:p>
            <a:pPr lvl="1"/>
            <a:r>
              <a:rPr lang="en-US" altLang="zh-CN" dirty="0"/>
              <a:t>Difference between two personalized kernels</a:t>
            </a:r>
          </a:p>
          <a:p>
            <a:pPr lvl="2"/>
            <a:r>
              <a:rPr lang="en-US" altLang="zh-CN" dirty="0" err="1"/>
              <a:t>Contrastiveness</a:t>
            </a:r>
            <a:r>
              <a:rPr lang="en-US" altLang="zh-CN" dirty="0"/>
              <a:t> is one relative to another face</a:t>
            </a:r>
            <a:endParaRPr kumimoji="1" lang="zh-CN" altLang="en-US" dirty="0"/>
          </a:p>
        </p:txBody>
      </p:sp>
      <p:sp>
        <p:nvSpPr>
          <p:cNvPr id="4" name="幻灯片编号占位符 3"/>
          <p:cNvSpPr>
            <a:spLocks noGrp="1"/>
          </p:cNvSpPr>
          <p:nvPr>
            <p:ph type="sldNum" sz="quarter" idx="11"/>
          </p:nvPr>
        </p:nvSpPr>
        <p:spPr/>
        <p:txBody>
          <a:bodyPr/>
          <a:lstStyle/>
          <a:p>
            <a:pPr>
              <a:defRPr/>
            </a:pPr>
            <a:fld id="{F0DCA781-2C6F-4150-84D4-E012765ECB09}" type="slidenum">
              <a:rPr lang="en-US" altLang="zh-CN" smtClean="0"/>
              <a:pPr>
                <a:defRPr/>
              </a:pPr>
              <a:t>52</a:t>
            </a:fld>
            <a:endParaRPr lang="en-US" altLang="zh-CN" dirty="0"/>
          </a:p>
        </p:txBody>
      </p:sp>
      <p:sp>
        <p:nvSpPr>
          <p:cNvPr id="9" name="矩形 8">
            <a:extLst>
              <a:ext uri="{FF2B5EF4-FFF2-40B4-BE49-F238E27FC236}">
                <a16:creationId xmlns:a16="http://schemas.microsoft.com/office/drawing/2014/main" id="{F71FBC96-1A1C-414C-B5F3-6D99E0F0DEC0}"/>
              </a:ext>
            </a:extLst>
          </p:cNvPr>
          <p:cNvSpPr/>
          <p:nvPr/>
        </p:nvSpPr>
        <p:spPr>
          <a:xfrm>
            <a:off x="1599598" y="5636610"/>
            <a:ext cx="1409617" cy="369332"/>
          </a:xfrm>
          <a:prstGeom prst="rect">
            <a:avLst/>
          </a:prstGeom>
        </p:spPr>
        <p:txBody>
          <a:bodyPr wrap="none">
            <a:spAutoFit/>
          </a:bodyPr>
          <a:lstStyle/>
          <a:p>
            <a:r>
              <a:rPr lang="en-US" altLang="zh-CN" dirty="0">
                <a:latin typeface="Times New Roman" charset="0"/>
                <a:cs typeface="Times New Roman" charset="0"/>
              </a:rPr>
              <a:t>kernels of A </a:t>
            </a:r>
            <a:endParaRPr lang="zh-CN" altLang="en-US" dirty="0"/>
          </a:p>
        </p:txBody>
      </p:sp>
      <p:grpSp>
        <p:nvGrpSpPr>
          <p:cNvPr id="6" name="组合 7">
            <a:extLst>
              <a:ext uri="{FF2B5EF4-FFF2-40B4-BE49-F238E27FC236}">
                <a16:creationId xmlns:a16="http://schemas.microsoft.com/office/drawing/2014/main" id="{9A7E5645-9ADB-410C-9D46-C5F942D6A431}"/>
              </a:ext>
            </a:extLst>
          </p:cNvPr>
          <p:cNvGrpSpPr/>
          <p:nvPr/>
        </p:nvGrpSpPr>
        <p:grpSpPr>
          <a:xfrm>
            <a:off x="1605689" y="4112522"/>
            <a:ext cx="1452922" cy="1563275"/>
            <a:chOff x="1095375" y="3171825"/>
            <a:chExt cx="2628000" cy="2628900"/>
          </a:xfrm>
        </p:grpSpPr>
        <p:sp>
          <p:nvSpPr>
            <p:cNvPr id="7" name="太阳形 4">
              <a:extLst>
                <a:ext uri="{FF2B5EF4-FFF2-40B4-BE49-F238E27FC236}">
                  <a16:creationId xmlns:a16="http://schemas.microsoft.com/office/drawing/2014/main" id="{FD01839C-ECC4-463D-8688-ADD283380C10}"/>
                </a:ext>
              </a:extLst>
            </p:cNvPr>
            <p:cNvSpPr/>
            <p:nvPr/>
          </p:nvSpPr>
          <p:spPr bwMode="auto">
            <a:xfrm>
              <a:off x="1095375" y="3171825"/>
              <a:ext cx="2628000" cy="2628900"/>
            </a:xfrm>
            <a:prstGeom prst="sun">
              <a:avLst/>
            </a:prstGeom>
            <a:solidFill>
              <a:srgbClr val="00B050"/>
            </a:solidFill>
            <a:ln>
              <a:noFill/>
              <a:headEnd type="none" w="med" len="med"/>
              <a:tailEnd type="none" w="med" len="med"/>
            </a:ln>
          </p:spPr>
          <p:style>
            <a:lnRef idx="3">
              <a:schemeClr val="lt1"/>
            </a:lnRef>
            <a:fillRef idx="1">
              <a:schemeClr val="accent1"/>
            </a:fillRef>
            <a:effectRef idx="1">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a:ln>
                  <a:noFill/>
                </a:ln>
                <a:solidFill>
                  <a:schemeClr val="tx1"/>
                </a:solidFill>
                <a:effectLst/>
                <a:latin typeface="Arial" charset="0"/>
                <a:ea typeface="宋体" pitchFamily="2" charset="-122"/>
                <a:sym typeface="Symbol" pitchFamily="18" charset="2"/>
              </a:endParaRPr>
            </a:p>
          </p:txBody>
        </p:sp>
        <p:sp>
          <p:nvSpPr>
            <p:cNvPr id="8" name="椭圆 7">
              <a:extLst>
                <a:ext uri="{FF2B5EF4-FFF2-40B4-BE49-F238E27FC236}">
                  <a16:creationId xmlns:a16="http://schemas.microsoft.com/office/drawing/2014/main" id="{7A72CD8F-4B67-4061-8BB8-2F79FFAEFCD0}"/>
                </a:ext>
              </a:extLst>
            </p:cNvPr>
            <p:cNvSpPr/>
            <p:nvPr/>
          </p:nvSpPr>
          <p:spPr bwMode="auto">
            <a:xfrm>
              <a:off x="1676400" y="3761858"/>
              <a:ext cx="1440000" cy="1440000"/>
            </a:xfrm>
            <a:prstGeom prst="ellipse">
              <a:avLst/>
            </a:prstGeom>
            <a:solidFill>
              <a:srgbClr val="00B05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dirty="0">
                <a:ln>
                  <a:noFill/>
                </a:ln>
                <a:solidFill>
                  <a:schemeClr val="tx1"/>
                </a:solidFill>
                <a:effectLst/>
                <a:latin typeface="Arial" charset="0"/>
                <a:ea typeface="宋体" pitchFamily="2" charset="-122"/>
                <a:sym typeface="Symbol" pitchFamily="18" charset="2"/>
              </a:endParaRPr>
            </a:p>
          </p:txBody>
        </p:sp>
      </p:grpSp>
      <p:sp>
        <p:nvSpPr>
          <p:cNvPr id="14" name="减号 12">
            <a:extLst>
              <a:ext uri="{FF2B5EF4-FFF2-40B4-BE49-F238E27FC236}">
                <a16:creationId xmlns:a16="http://schemas.microsoft.com/office/drawing/2014/main" id="{E8428750-B45D-45D4-BFEB-B4EC7C702911}"/>
              </a:ext>
            </a:extLst>
          </p:cNvPr>
          <p:cNvSpPr/>
          <p:nvPr/>
        </p:nvSpPr>
        <p:spPr bwMode="auto">
          <a:xfrm>
            <a:off x="3091269" y="4651963"/>
            <a:ext cx="501664" cy="484393"/>
          </a:xfrm>
          <a:prstGeom prst="mathMinus">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dirty="0">
              <a:ln>
                <a:noFill/>
              </a:ln>
              <a:solidFill>
                <a:schemeClr val="tx1"/>
              </a:solidFill>
              <a:effectLst/>
              <a:latin typeface="Arial" charset="0"/>
              <a:ea typeface="宋体" pitchFamily="2" charset="-122"/>
              <a:sym typeface="Symbol" pitchFamily="18" charset="2"/>
            </a:endParaRPr>
          </a:p>
        </p:txBody>
      </p:sp>
      <p:sp>
        <p:nvSpPr>
          <p:cNvPr id="15" name="等号 13">
            <a:extLst>
              <a:ext uri="{FF2B5EF4-FFF2-40B4-BE49-F238E27FC236}">
                <a16:creationId xmlns:a16="http://schemas.microsoft.com/office/drawing/2014/main" id="{1B9EEC59-ED5A-4D2E-9B9A-26914F6C4E66}"/>
              </a:ext>
            </a:extLst>
          </p:cNvPr>
          <p:cNvSpPr/>
          <p:nvPr/>
        </p:nvSpPr>
        <p:spPr bwMode="auto">
          <a:xfrm>
            <a:off x="4372514" y="4683279"/>
            <a:ext cx="709065" cy="421761"/>
          </a:xfrm>
          <a:prstGeom prst="mathEqual">
            <a:avLst/>
          </a:prstGeom>
          <a:solidFill>
            <a:schemeClr val="tx1"/>
          </a:solid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a:ln>
                <a:noFill/>
              </a:ln>
              <a:solidFill>
                <a:schemeClr val="tx1"/>
              </a:solidFill>
              <a:effectLst/>
              <a:latin typeface="Arial" charset="0"/>
              <a:ea typeface="宋体" pitchFamily="2" charset="-122"/>
              <a:sym typeface="Symbol" pitchFamily="18" charset="2"/>
            </a:endParaRPr>
          </a:p>
        </p:txBody>
      </p:sp>
      <p:grpSp>
        <p:nvGrpSpPr>
          <p:cNvPr id="16" name="组合 14">
            <a:extLst>
              <a:ext uri="{FF2B5EF4-FFF2-40B4-BE49-F238E27FC236}">
                <a16:creationId xmlns:a16="http://schemas.microsoft.com/office/drawing/2014/main" id="{A6B4EC05-82BA-4CB7-8E04-489FAB1F1F34}"/>
              </a:ext>
            </a:extLst>
          </p:cNvPr>
          <p:cNvGrpSpPr/>
          <p:nvPr/>
        </p:nvGrpSpPr>
        <p:grpSpPr>
          <a:xfrm>
            <a:off x="5041965" y="4112522"/>
            <a:ext cx="1452923" cy="1563275"/>
            <a:chOff x="1095375" y="3171825"/>
            <a:chExt cx="2628000" cy="2628900"/>
          </a:xfrm>
        </p:grpSpPr>
        <p:sp>
          <p:nvSpPr>
            <p:cNvPr id="17" name="太阳形 15">
              <a:extLst>
                <a:ext uri="{FF2B5EF4-FFF2-40B4-BE49-F238E27FC236}">
                  <a16:creationId xmlns:a16="http://schemas.microsoft.com/office/drawing/2014/main" id="{2D9B0BBA-7D3D-4685-9814-65321CFE4FFA}"/>
                </a:ext>
              </a:extLst>
            </p:cNvPr>
            <p:cNvSpPr/>
            <p:nvPr/>
          </p:nvSpPr>
          <p:spPr bwMode="auto">
            <a:xfrm>
              <a:off x="1095375" y="3171825"/>
              <a:ext cx="2628000" cy="2628900"/>
            </a:xfrm>
            <a:prstGeom prst="sun">
              <a:avLst/>
            </a:prstGeom>
            <a:solidFill>
              <a:srgbClr val="00B050"/>
            </a:solidFill>
            <a:ln>
              <a:noFill/>
              <a:headEnd type="none" w="med" len="med"/>
              <a:tailEnd type="none" w="med" len="med"/>
            </a:ln>
          </p:spPr>
          <p:style>
            <a:lnRef idx="3">
              <a:schemeClr val="lt1"/>
            </a:lnRef>
            <a:fillRef idx="1">
              <a:schemeClr val="accent1"/>
            </a:fillRef>
            <a:effectRef idx="1">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a:ln>
                  <a:noFill/>
                </a:ln>
                <a:solidFill>
                  <a:schemeClr val="tx1"/>
                </a:solidFill>
                <a:effectLst/>
                <a:latin typeface="Arial" charset="0"/>
                <a:ea typeface="宋体" pitchFamily="2" charset="-122"/>
                <a:sym typeface="Symbol" pitchFamily="18" charset="2"/>
              </a:endParaRPr>
            </a:p>
          </p:txBody>
        </p:sp>
        <p:sp>
          <p:nvSpPr>
            <p:cNvPr id="18" name="椭圆 17">
              <a:extLst>
                <a:ext uri="{FF2B5EF4-FFF2-40B4-BE49-F238E27FC236}">
                  <a16:creationId xmlns:a16="http://schemas.microsoft.com/office/drawing/2014/main" id="{5C645471-9188-489E-8E48-A84FEBABB7A8}"/>
                </a:ext>
              </a:extLst>
            </p:cNvPr>
            <p:cNvSpPr/>
            <p:nvPr/>
          </p:nvSpPr>
          <p:spPr bwMode="auto">
            <a:xfrm>
              <a:off x="1676400" y="3761858"/>
              <a:ext cx="1440000" cy="1440000"/>
            </a:xfrm>
            <a:prstGeom prst="ellipse">
              <a:avLst/>
            </a:prstGeom>
            <a:solidFill>
              <a:srgbClr val="00B05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a:ln>
                  <a:noFill/>
                </a:ln>
                <a:solidFill>
                  <a:schemeClr val="tx1"/>
                </a:solidFill>
                <a:effectLst/>
                <a:latin typeface="Arial" charset="0"/>
                <a:ea typeface="宋体" pitchFamily="2" charset="-122"/>
                <a:sym typeface="Symbol" pitchFamily="18" charset="2"/>
              </a:endParaRPr>
            </a:p>
          </p:txBody>
        </p:sp>
      </p:grpSp>
      <p:sp>
        <p:nvSpPr>
          <p:cNvPr id="12" name="矩形 11">
            <a:extLst>
              <a:ext uri="{FF2B5EF4-FFF2-40B4-BE49-F238E27FC236}">
                <a16:creationId xmlns:a16="http://schemas.microsoft.com/office/drawing/2014/main" id="{37B53B68-D0F8-4500-B74E-69E540AC57FC}"/>
              </a:ext>
            </a:extLst>
          </p:cNvPr>
          <p:cNvSpPr/>
          <p:nvPr/>
        </p:nvSpPr>
        <p:spPr bwMode="auto">
          <a:xfrm>
            <a:off x="5494230" y="4586584"/>
            <a:ext cx="561708" cy="615150"/>
          </a:xfrm>
          <a:prstGeom prst="rect">
            <a:avLst/>
          </a:prstGeom>
          <a:solidFill>
            <a:schemeClr val="bg1"/>
          </a:solidFill>
          <a:ln w="9525" cap="flat" cmpd="sng" algn="ctr">
            <a:noFill/>
            <a:prstDash val="solid"/>
            <a:round/>
            <a:headEnd type="none" w="med" len="med"/>
            <a:tailEnd type="none" w="med" len="med"/>
          </a:ln>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342900" indent="-342900" algn="ctr">
              <a:lnSpc>
                <a:spcPct val="80000"/>
              </a:lnSpc>
              <a:spcBef>
                <a:spcPct val="20000"/>
              </a:spcBef>
              <a:buClr>
                <a:schemeClr val="bg2"/>
              </a:buClr>
              <a:buSzPct val="75000"/>
              <a:buFont typeface="Wingdings" pitchFamily="2" charset="2"/>
              <a:buChar char="n"/>
            </a:pPr>
            <a:endParaRPr lang="zh-CN" altLang="en-US" dirty="0"/>
          </a:p>
        </p:txBody>
      </p:sp>
      <p:sp>
        <p:nvSpPr>
          <p:cNvPr id="13" name="矩形 12">
            <a:extLst>
              <a:ext uri="{FF2B5EF4-FFF2-40B4-BE49-F238E27FC236}">
                <a16:creationId xmlns:a16="http://schemas.microsoft.com/office/drawing/2014/main" id="{9ECECF3C-95DD-4E20-B586-7FDFEE243AEE}"/>
              </a:ext>
            </a:extLst>
          </p:cNvPr>
          <p:cNvSpPr/>
          <p:nvPr/>
        </p:nvSpPr>
        <p:spPr>
          <a:xfrm>
            <a:off x="4870597" y="5646289"/>
            <a:ext cx="1197488" cy="219623"/>
          </a:xfrm>
          <a:prstGeom prst="rect">
            <a:avLst/>
          </a:prstGeom>
        </p:spPr>
        <p:txBody>
          <a:bodyPr wrap="none">
            <a:spAutoFit/>
          </a:bodyPr>
          <a:lstStyle/>
          <a:p>
            <a:r>
              <a:rPr lang="en-US" altLang="zh-CN" dirty="0">
                <a:latin typeface="Times New Roman" charset="0"/>
                <a:ea typeface="Times New Roman" charset="0"/>
                <a:cs typeface="Times New Roman" charset="0"/>
              </a:rPr>
              <a:t>Contrastive Kernels</a:t>
            </a:r>
            <a:endParaRPr lang="zh-CN" altLang="en-US" dirty="0"/>
          </a:p>
        </p:txBody>
      </p:sp>
      <p:sp>
        <p:nvSpPr>
          <p:cNvPr id="20" name="矩形 19">
            <a:extLst>
              <a:ext uri="{FF2B5EF4-FFF2-40B4-BE49-F238E27FC236}">
                <a16:creationId xmlns:a16="http://schemas.microsoft.com/office/drawing/2014/main" id="{781A6BB5-6C6E-406A-9FAD-8645BC3440A7}"/>
              </a:ext>
            </a:extLst>
          </p:cNvPr>
          <p:cNvSpPr/>
          <p:nvPr/>
        </p:nvSpPr>
        <p:spPr bwMode="auto">
          <a:xfrm>
            <a:off x="3671027" y="4499306"/>
            <a:ext cx="709065" cy="789706"/>
          </a:xfrm>
          <a:prstGeom prst="rect">
            <a:avLst/>
          </a:prstGeom>
          <a:solidFill>
            <a:srgbClr val="C00000"/>
          </a:solidFill>
          <a:ln w="9525" cap="flat" cmpd="sng" algn="ctr">
            <a:solidFill>
              <a:srgbClr val="C00000"/>
            </a:solidFill>
            <a:prstDash val="solid"/>
            <a:round/>
            <a:headEnd type="none" w="med" len="med"/>
            <a:tailEnd type="none" w="med" len="med"/>
          </a:ln>
          <a:effectLst/>
        </p:spPr>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342900" indent="-342900" algn="ctr">
              <a:lnSpc>
                <a:spcPct val="80000"/>
              </a:lnSpc>
              <a:spcBef>
                <a:spcPct val="20000"/>
              </a:spcBef>
              <a:buClr>
                <a:schemeClr val="bg2"/>
              </a:buClr>
              <a:buSzPct val="75000"/>
              <a:buFont typeface="Wingdings" pitchFamily="2" charset="2"/>
              <a:buChar char="n"/>
            </a:pPr>
            <a:endParaRPr lang="zh-CN" altLang="en-US"/>
          </a:p>
        </p:txBody>
      </p:sp>
      <p:sp>
        <p:nvSpPr>
          <p:cNvPr id="23" name="矩形 22">
            <a:extLst>
              <a:ext uri="{FF2B5EF4-FFF2-40B4-BE49-F238E27FC236}">
                <a16:creationId xmlns:a16="http://schemas.microsoft.com/office/drawing/2014/main" id="{8F27408F-0AF4-45DA-A084-2565DD7F6C09}"/>
              </a:ext>
            </a:extLst>
          </p:cNvPr>
          <p:cNvSpPr/>
          <p:nvPr/>
        </p:nvSpPr>
        <p:spPr>
          <a:xfrm>
            <a:off x="3345628" y="5646289"/>
            <a:ext cx="1364476" cy="369332"/>
          </a:xfrm>
          <a:prstGeom prst="rect">
            <a:avLst/>
          </a:prstGeom>
        </p:spPr>
        <p:txBody>
          <a:bodyPr wrap="none">
            <a:spAutoFit/>
          </a:bodyPr>
          <a:lstStyle/>
          <a:p>
            <a:r>
              <a:rPr lang="en-US" altLang="zh-CN" dirty="0">
                <a:latin typeface="Times New Roman" charset="0"/>
                <a:cs typeface="Times New Roman" charset="0"/>
              </a:rPr>
              <a:t>kernels of B</a:t>
            </a:r>
            <a:endParaRPr lang="zh-CN" altLang="en-US" dirty="0"/>
          </a:p>
        </p:txBody>
      </p:sp>
      <p:sp>
        <p:nvSpPr>
          <p:cNvPr id="19" name="矩形 18">
            <a:extLst>
              <a:ext uri="{FF2B5EF4-FFF2-40B4-BE49-F238E27FC236}">
                <a16:creationId xmlns:a16="http://schemas.microsoft.com/office/drawing/2014/main" id="{C41E720C-6CF4-4075-B8E0-80BC15281B53}"/>
              </a:ext>
            </a:extLst>
          </p:cNvPr>
          <p:cNvSpPr/>
          <p:nvPr/>
        </p:nvSpPr>
        <p:spPr>
          <a:xfrm>
            <a:off x="912336" y="6129666"/>
            <a:ext cx="10161587" cy="646331"/>
          </a:xfrm>
          <a:prstGeom prst="rect">
            <a:avLst/>
          </a:prstGeom>
        </p:spPr>
        <p:txBody>
          <a:bodyPr wrap="square">
            <a:spAutoFit/>
          </a:bodyPr>
          <a:lstStyle/>
          <a:p>
            <a:pPr algn="ctr"/>
            <a:r>
              <a:rPr lang="en-US" altLang="zh-CN" b="0" dirty="0" err="1">
                <a:solidFill>
                  <a:srgbClr val="000000"/>
                </a:solidFill>
                <a:latin typeface="Times New Roman" panose="02020603050405020304" pitchFamily="18" charset="0"/>
              </a:rPr>
              <a:t>Chunrui</a:t>
            </a:r>
            <a:r>
              <a:rPr lang="en-US" altLang="zh-CN" b="0" dirty="0">
                <a:solidFill>
                  <a:srgbClr val="000000"/>
                </a:solidFill>
                <a:latin typeface="Times New Roman" panose="02020603050405020304" pitchFamily="18" charset="0"/>
              </a:rPr>
              <a:t> Han, </a:t>
            </a:r>
            <a:r>
              <a:rPr lang="en-US" altLang="zh-CN" b="0" dirty="0" err="1">
                <a:solidFill>
                  <a:srgbClr val="000000"/>
                </a:solidFill>
                <a:latin typeface="Times New Roman" panose="02020603050405020304" pitchFamily="18" charset="0"/>
              </a:rPr>
              <a:t>Shiguang</a:t>
            </a:r>
            <a:r>
              <a:rPr lang="en-US" altLang="zh-CN" b="0" dirty="0">
                <a:solidFill>
                  <a:srgbClr val="000000"/>
                </a:solidFill>
                <a:latin typeface="Times New Roman" panose="02020603050405020304" pitchFamily="18" charset="0"/>
              </a:rPr>
              <a:t> Shan, </a:t>
            </a:r>
            <a:r>
              <a:rPr lang="en-US" altLang="zh-CN" b="0" dirty="0" err="1">
                <a:solidFill>
                  <a:srgbClr val="000000"/>
                </a:solidFill>
                <a:latin typeface="Times New Roman" panose="02020603050405020304" pitchFamily="18" charset="0"/>
              </a:rPr>
              <a:t>Meina</a:t>
            </a:r>
            <a:r>
              <a:rPr lang="en-US" altLang="zh-CN" b="0" dirty="0">
                <a:solidFill>
                  <a:srgbClr val="000000"/>
                </a:solidFill>
                <a:latin typeface="Times New Roman" panose="02020603050405020304" pitchFamily="18" charset="0"/>
              </a:rPr>
              <a:t> Kan, </a:t>
            </a:r>
            <a:r>
              <a:rPr lang="en-US" altLang="zh-CN" b="0" dirty="0" err="1">
                <a:solidFill>
                  <a:srgbClr val="000000"/>
                </a:solidFill>
                <a:latin typeface="Times New Roman" panose="02020603050405020304" pitchFamily="18" charset="0"/>
              </a:rPr>
              <a:t>Shuzhe</a:t>
            </a:r>
            <a:r>
              <a:rPr lang="en-US" altLang="zh-CN" b="0" dirty="0">
                <a:solidFill>
                  <a:srgbClr val="000000"/>
                </a:solidFill>
                <a:latin typeface="Times New Roman" panose="02020603050405020304" pitchFamily="18" charset="0"/>
              </a:rPr>
              <a:t> Wu, </a:t>
            </a:r>
            <a:r>
              <a:rPr lang="en-US" altLang="zh-CN" b="0" dirty="0" err="1">
                <a:solidFill>
                  <a:srgbClr val="000000"/>
                </a:solidFill>
                <a:latin typeface="Times New Roman" panose="02020603050405020304" pitchFamily="18" charset="0"/>
              </a:rPr>
              <a:t>Xilin</a:t>
            </a:r>
            <a:r>
              <a:rPr lang="en-US" altLang="zh-CN" b="0" dirty="0">
                <a:solidFill>
                  <a:srgbClr val="000000"/>
                </a:solidFill>
                <a:latin typeface="Times New Roman" panose="02020603050405020304" pitchFamily="18" charset="0"/>
              </a:rPr>
              <a:t> Chen. </a:t>
            </a:r>
            <a:r>
              <a:rPr lang="en-US" altLang="zh-CN" dirty="0">
                <a:solidFill>
                  <a:srgbClr val="0000CC"/>
                </a:solidFill>
                <a:latin typeface="Times New Roman" panose="02020603050405020304" pitchFamily="18" charset="0"/>
              </a:rPr>
              <a:t>Face Recognition with Contrastive Convolution</a:t>
            </a:r>
            <a:r>
              <a:rPr lang="en-US" altLang="zh-CN" b="0" dirty="0">
                <a:solidFill>
                  <a:srgbClr val="000000"/>
                </a:solidFill>
                <a:latin typeface="Times New Roman" panose="02020603050405020304" pitchFamily="18" charset="0"/>
              </a:rPr>
              <a:t>. European Conference on Computer Vision (ECCV), 2018</a:t>
            </a:r>
            <a:endParaRPr lang="zh-CN" altLang="en-US" b="0" dirty="0"/>
          </a:p>
        </p:txBody>
      </p:sp>
    </p:spTree>
    <p:extLst>
      <p:ext uri="{BB962C8B-B14F-4D97-AF65-F5344CB8AC3E}">
        <p14:creationId xmlns:p14="http://schemas.microsoft.com/office/powerpoint/2010/main" val="3650971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个体层面自适应</a:t>
            </a:r>
            <a:r>
              <a:rPr lang="en-US" altLang="zh-CN" sz="2900" dirty="0">
                <a:solidFill>
                  <a:srgbClr val="0000CC"/>
                </a:solidFill>
                <a:effectLst/>
              </a:rPr>
              <a:t>-</a:t>
            </a:r>
            <a:r>
              <a:rPr lang="zh-CN" altLang="en-US" sz="2900" dirty="0">
                <a:solidFill>
                  <a:srgbClr val="0000CC"/>
                </a:solidFill>
                <a:effectLst/>
              </a:rPr>
              <a:t>个性化人脸识别</a:t>
            </a:r>
            <a:endParaRPr kumimoji="1" lang="zh-CN" altLang="en-US" dirty="0"/>
          </a:p>
        </p:txBody>
      </p:sp>
      <p:sp>
        <p:nvSpPr>
          <p:cNvPr id="3" name="内容占位符 2"/>
          <p:cNvSpPr>
            <a:spLocks noGrp="1"/>
          </p:cNvSpPr>
          <p:nvPr>
            <p:ph idx="1"/>
          </p:nvPr>
        </p:nvSpPr>
        <p:spPr/>
        <p:txBody>
          <a:bodyPr/>
          <a:lstStyle/>
          <a:p>
            <a:r>
              <a:rPr lang="zh-CN" altLang="en-US" dirty="0"/>
              <a:t>对比卷积（</a:t>
            </a:r>
            <a:r>
              <a:rPr lang="en-US" altLang="zh-CN" dirty="0"/>
              <a:t> Contrastive Convolution </a:t>
            </a:r>
            <a:r>
              <a:rPr lang="zh-CN" altLang="en-US" dirty="0"/>
              <a:t>）</a:t>
            </a:r>
            <a:endParaRPr lang="en-US" altLang="zh-CN" dirty="0"/>
          </a:p>
          <a:p>
            <a:endParaRPr kumimoji="1" lang="zh-CN" altLang="en-US" dirty="0"/>
          </a:p>
        </p:txBody>
      </p:sp>
      <p:sp>
        <p:nvSpPr>
          <p:cNvPr id="4" name="幻灯片编号占位符 3"/>
          <p:cNvSpPr>
            <a:spLocks noGrp="1"/>
          </p:cNvSpPr>
          <p:nvPr>
            <p:ph type="sldNum" sz="quarter" idx="11"/>
          </p:nvPr>
        </p:nvSpPr>
        <p:spPr/>
        <p:txBody>
          <a:bodyPr/>
          <a:lstStyle/>
          <a:p>
            <a:pPr>
              <a:defRPr/>
            </a:pPr>
            <a:fld id="{F0DCA781-2C6F-4150-84D4-E012765ECB09}" type="slidenum">
              <a:rPr lang="en-US" altLang="zh-CN" smtClean="0"/>
              <a:pPr>
                <a:defRPr/>
              </a:pPr>
              <a:t>53</a:t>
            </a:fld>
            <a:endParaRPr lang="en-US" altLang="zh-CN" dirty="0"/>
          </a:p>
        </p:txBody>
      </p:sp>
      <mc:AlternateContent xmlns:mc="http://schemas.openxmlformats.org/markup-compatibility/2006" xmlns:a14="http://schemas.microsoft.com/office/drawing/2010/main">
        <mc:Choice Requires="a14">
          <p:sp>
            <p:nvSpPr>
              <p:cNvPr id="7" name="内容占位符 2">
                <a:extLst>
                  <a:ext uri="{FF2B5EF4-FFF2-40B4-BE49-F238E27FC236}">
                    <a16:creationId xmlns:a16="http://schemas.microsoft.com/office/drawing/2014/main" id="{F9D99B06-8737-4FB2-8A1A-B7435EA036AE}"/>
                  </a:ext>
                </a:extLst>
              </p:cNvPr>
              <p:cNvSpPr txBox="1">
                <a:spLocks/>
              </p:cNvSpPr>
              <p:nvPr/>
            </p:nvSpPr>
            <p:spPr bwMode="auto">
              <a:xfrm>
                <a:off x="957752" y="1825484"/>
                <a:ext cx="4053084" cy="1416101"/>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42900" indent="-342900" algn="l" rtl="0" eaLnBrk="1" fontAlgn="base" hangingPunct="1">
                  <a:spcBef>
                    <a:spcPct val="10000"/>
                  </a:spcBef>
                  <a:spcAft>
                    <a:spcPct val="0"/>
                  </a:spcAft>
                  <a:buClr>
                    <a:schemeClr val="accent4"/>
                  </a:buClr>
                  <a:buSzPct val="75000"/>
                  <a:buFont typeface="Wingdings" pitchFamily="2" charset="2"/>
                  <a:buChar char="n"/>
                  <a:defRPr lang="zh-CN" altLang="en-US" sz="3200" kern="1200" baseline="0">
                    <a:solidFill>
                      <a:schemeClr val="tx1"/>
                    </a:solidFill>
                    <a:latin typeface="Times New Roman" panose="02020603050405020304" pitchFamily="18" charset="0"/>
                    <a:ea typeface="微软雅黑" panose="020B0503020204020204" pitchFamily="34" charset="-122"/>
                    <a:cs typeface="+mn-cs"/>
                  </a:defRPr>
                </a:lvl1pPr>
                <a:lvl2pPr marL="742950" indent="-285750" algn="l" rtl="0" eaLnBrk="1" fontAlgn="base" hangingPunct="1">
                  <a:lnSpc>
                    <a:spcPct val="120000"/>
                  </a:lnSpc>
                  <a:spcBef>
                    <a:spcPct val="10000"/>
                  </a:spcBef>
                  <a:spcAft>
                    <a:spcPct val="0"/>
                  </a:spcAft>
                  <a:buClr>
                    <a:srgbClr val="60B5CC"/>
                  </a:buClr>
                  <a:buSzPct val="80000"/>
                  <a:buFont typeface="Wingdings" pitchFamily="2" charset="2"/>
                  <a:buChar char="n"/>
                  <a:defRPr lang="zh-CN" altLang="en-US" sz="2800" kern="1200" baseline="0">
                    <a:solidFill>
                      <a:schemeClr val="tx1"/>
                    </a:solidFill>
                    <a:latin typeface="Times New Roman" panose="02020603050405020304" pitchFamily="18" charset="0"/>
                    <a:ea typeface="微软雅黑" panose="020B0503020204020204" pitchFamily="34" charset="-122"/>
                    <a:cs typeface="+mn-cs"/>
                  </a:defRPr>
                </a:lvl2pPr>
                <a:lvl3pPr marL="1143000" indent="-228600" algn="l" rtl="0" eaLnBrk="1" fontAlgn="base" hangingPunct="1">
                  <a:lnSpc>
                    <a:spcPct val="120000"/>
                  </a:lnSpc>
                  <a:spcBef>
                    <a:spcPct val="10000"/>
                  </a:spcBef>
                  <a:spcAft>
                    <a:spcPct val="0"/>
                  </a:spcAft>
                  <a:buClr>
                    <a:srgbClr val="6BB76D"/>
                  </a:buClr>
                  <a:buSzPct val="65000"/>
                  <a:buFont typeface="Arial" panose="020B0604020202020204" pitchFamily="34" charset="0"/>
                  <a:buChar char="•"/>
                  <a:defRPr lang="zh-CN" altLang="en-US" sz="2200" kern="1200" baseline="0">
                    <a:solidFill>
                      <a:schemeClr val="tx1"/>
                    </a:solidFill>
                    <a:latin typeface="Times New Roman" panose="02020603050405020304" pitchFamily="18" charset="0"/>
                    <a:ea typeface="微软雅黑" panose="020B0503020204020204" pitchFamily="34" charset="-122"/>
                    <a:cs typeface="+mn-cs"/>
                  </a:defRPr>
                </a:lvl3pPr>
                <a:lvl4pPr marL="1600200" indent="-228600" algn="l" rtl="0" eaLnBrk="1" fontAlgn="base" hangingPunct="1">
                  <a:lnSpc>
                    <a:spcPct val="120000"/>
                  </a:lnSpc>
                  <a:spcBef>
                    <a:spcPct val="10000"/>
                  </a:spcBef>
                  <a:spcAft>
                    <a:spcPct val="0"/>
                  </a:spcAft>
                  <a:buClr>
                    <a:srgbClr val="FF9900"/>
                  </a:buClr>
                  <a:buSzPct val="70000"/>
                  <a:buFont typeface="Arial" panose="020B0604020202020204" pitchFamily="34" charset="0"/>
                  <a:buChar char="•"/>
                  <a:defRPr lang="zh-CN" altLang="en-US" sz="2000" kern="1200" baseline="0">
                    <a:solidFill>
                      <a:schemeClr val="tx1"/>
                    </a:solidFill>
                    <a:latin typeface="Times New Roman" panose="02020603050405020304" pitchFamily="18" charset="0"/>
                    <a:ea typeface="微软雅黑" panose="020B0503020204020204" pitchFamily="34" charset="-122"/>
                    <a:cs typeface="+mn-cs"/>
                  </a:defRPr>
                </a:lvl4pPr>
                <a:lvl5pPr marL="2057400" indent="-228600" algn="l" rtl="0" eaLnBrk="1" fontAlgn="base" hangingPunct="1">
                  <a:spcBef>
                    <a:spcPct val="10000"/>
                  </a:spcBef>
                  <a:spcAft>
                    <a:spcPct val="0"/>
                  </a:spcAft>
                  <a:buClr>
                    <a:schemeClr val="bg2"/>
                  </a:buClr>
                  <a:buFont typeface="Wingdings" pitchFamily="2" charset="2"/>
                  <a:buChar char="§"/>
                  <a:defRPr lang="zh-CN" altLang="en-US" sz="3200" kern="1200" dirty="0">
                    <a:solidFill>
                      <a:schemeClr val="tx1"/>
                    </a:solidFill>
                    <a:latin typeface="+mn-lt"/>
                    <a:ea typeface="+mn-ea"/>
                    <a:cs typeface="+mn-cs"/>
                  </a:defRPr>
                </a:lvl5pPr>
                <a:lvl6pPr marL="2514600" indent="-228600" algn="l" rtl="0" eaLnBrk="1" fontAlgn="base" hangingPunct="1">
                  <a:spcBef>
                    <a:spcPct val="20000"/>
                  </a:spcBef>
                  <a:spcAft>
                    <a:spcPct val="0"/>
                  </a:spcAft>
                  <a:buClr>
                    <a:schemeClr val="bg2"/>
                  </a:buClr>
                  <a:buFont typeface="Wingdings" pitchFamily="2" charset="2"/>
                  <a:buChar char="§"/>
                  <a:defRPr sz="2000" b="1">
                    <a:solidFill>
                      <a:schemeClr val="tx1"/>
                    </a:solidFill>
                    <a:latin typeface="+mn-lt"/>
                    <a:ea typeface="+mn-ea"/>
                  </a:defRPr>
                </a:lvl6pPr>
                <a:lvl7pPr marL="2971800" indent="-228600" algn="l" rtl="0" eaLnBrk="1" fontAlgn="base" hangingPunct="1">
                  <a:spcBef>
                    <a:spcPct val="20000"/>
                  </a:spcBef>
                  <a:spcAft>
                    <a:spcPct val="0"/>
                  </a:spcAft>
                  <a:buClr>
                    <a:schemeClr val="bg2"/>
                  </a:buClr>
                  <a:buFont typeface="Wingdings" pitchFamily="2" charset="2"/>
                  <a:buChar char="§"/>
                  <a:defRPr sz="2000" b="1">
                    <a:solidFill>
                      <a:schemeClr val="tx1"/>
                    </a:solidFill>
                    <a:latin typeface="+mn-lt"/>
                    <a:ea typeface="+mn-ea"/>
                  </a:defRPr>
                </a:lvl7pPr>
                <a:lvl8pPr marL="3429000" indent="-228600" algn="l" rtl="0" eaLnBrk="1" fontAlgn="base" hangingPunct="1">
                  <a:spcBef>
                    <a:spcPct val="20000"/>
                  </a:spcBef>
                  <a:spcAft>
                    <a:spcPct val="0"/>
                  </a:spcAft>
                  <a:buClr>
                    <a:schemeClr val="bg2"/>
                  </a:buClr>
                  <a:buFont typeface="Wingdings" pitchFamily="2" charset="2"/>
                  <a:buChar char="§"/>
                  <a:defRPr sz="2000" b="1">
                    <a:solidFill>
                      <a:schemeClr val="tx1"/>
                    </a:solidFill>
                    <a:latin typeface="+mn-lt"/>
                    <a:ea typeface="+mn-ea"/>
                  </a:defRPr>
                </a:lvl8pPr>
                <a:lvl9pPr marL="3886200" indent="-228600" algn="l" rtl="0" eaLnBrk="1" fontAlgn="base" hangingPunct="1">
                  <a:spcBef>
                    <a:spcPct val="20000"/>
                  </a:spcBef>
                  <a:spcAft>
                    <a:spcPct val="0"/>
                  </a:spcAft>
                  <a:buClr>
                    <a:schemeClr val="bg2"/>
                  </a:buClr>
                  <a:buFont typeface="Wingdings" pitchFamily="2" charset="2"/>
                  <a:buChar char="§"/>
                  <a:defRPr sz="2000" b="1">
                    <a:solidFill>
                      <a:schemeClr val="tx1"/>
                    </a:solidFill>
                    <a:latin typeface="+mn-lt"/>
                    <a:ea typeface="+mn-ea"/>
                  </a:defRPr>
                </a:lvl9pPr>
              </a:lstStyle>
              <a:p>
                <a:pPr lvl="1"/>
                <a:r>
                  <a:rPr kumimoji="1" lang="en-US" altLang="zh-CN" sz="1800" b="0" dirty="0">
                    <a:latin typeface="Times New Roman" charset="0"/>
                    <a:ea typeface="Times New Roman" charset="0"/>
                    <a:cs typeface="Times New Roman" charset="0"/>
                  </a:rPr>
                  <a:t>1. </a:t>
                </a:r>
                <a:r>
                  <a:rPr kumimoji="1" lang="zh-CN" altLang="en-US" sz="1800" b="0" dirty="0">
                    <a:latin typeface="Times New Roman" charset="0"/>
                    <a:ea typeface="Times New Roman" charset="0"/>
                    <a:cs typeface="Times New Roman" charset="0"/>
                  </a:rPr>
                  <a:t>公共特征提取</a:t>
                </a:r>
                <a:r>
                  <a:rPr kumimoji="1" lang="en-US" altLang="zh-CN" sz="1800" b="0" dirty="0">
                    <a:latin typeface="Times New Roman" charset="0"/>
                    <a:ea typeface="Times New Roman" charset="0"/>
                    <a:cs typeface="Times New Roman" charset="0"/>
                  </a:rPr>
                  <a:t> C</a:t>
                </a:r>
              </a:p>
              <a:p>
                <a:pPr lvl="2"/>
                <a:r>
                  <a:rPr kumimoji="1" lang="en-US" altLang="zh-CN" sz="1600" b="0" dirty="0">
                    <a:latin typeface="Times New Roman" charset="0"/>
                    <a:ea typeface="Times New Roman" charset="0"/>
                    <a:cs typeface="Times New Roman" charset="0"/>
                  </a:rPr>
                  <a:t> </a:t>
                </a:r>
                <a14:m>
                  <m:oMath xmlns:m="http://schemas.openxmlformats.org/officeDocument/2006/math">
                    <m:sSub>
                      <m:sSubPr>
                        <m:ctrlPr>
                          <a:rPr kumimoji="1" lang="ar-AE" altLang="zh-CN" sz="1600" b="0" i="1" smtClean="0">
                            <a:latin typeface="Cambria Math" panose="02040503050406030204" pitchFamily="18" charset="0"/>
                            <a:ea typeface="Times New Roman" charset="0"/>
                            <a:cs typeface="Times New Roman" charset="0"/>
                          </a:rPr>
                        </m:ctrlPr>
                      </m:sSubPr>
                      <m:e>
                        <m:r>
                          <a:rPr kumimoji="1" lang="zh-CN" altLang="ar-AE" sz="1600" b="0" i="1" smtClean="0">
                            <a:latin typeface="Cambria Math" panose="02040503050406030204" pitchFamily="18" charset="0"/>
                            <a:ea typeface="Times New Roman" charset="0"/>
                            <a:cs typeface="Times New Roman" charset="0"/>
                          </a:rPr>
                          <m:t>𝐹</m:t>
                        </m:r>
                      </m:e>
                      <m:sub>
                        <m:r>
                          <a:rPr kumimoji="1" lang="zh-CN" altLang="ar-AE" sz="1600" b="0" i="1" smtClean="0">
                            <a:latin typeface="Cambria Math" panose="02040503050406030204" pitchFamily="18" charset="0"/>
                            <a:ea typeface="Times New Roman" charset="0"/>
                            <a:cs typeface="Times New Roman" charset="0"/>
                          </a:rPr>
                          <m:t>𝐴</m:t>
                        </m:r>
                      </m:sub>
                    </m:sSub>
                    <m:r>
                      <a:rPr kumimoji="1" lang="ar-AE" altLang="zh-CN" sz="1600" b="0" i="1" smtClean="0">
                        <a:latin typeface="Cambria Math" panose="02040503050406030204" pitchFamily="18" charset="0"/>
                        <a:ea typeface="Times New Roman" charset="0"/>
                        <a:cs typeface="Times New Roman" charset="0"/>
                      </a:rPr>
                      <m:t>=</m:t>
                    </m:r>
                    <m:r>
                      <a:rPr kumimoji="1" lang="zh-CN" altLang="ar-AE" sz="1600" b="0" i="1" smtClean="0">
                        <a:latin typeface="Cambria Math" panose="02040503050406030204" pitchFamily="18" charset="0"/>
                        <a:ea typeface="Times New Roman" charset="0"/>
                        <a:cs typeface="Times New Roman" charset="0"/>
                      </a:rPr>
                      <m:t>𝐶</m:t>
                    </m:r>
                    <m:d>
                      <m:dPr>
                        <m:ctrlPr>
                          <a:rPr kumimoji="1" lang="ar-AE" altLang="zh-CN" sz="1600" b="0" i="1" smtClean="0">
                            <a:latin typeface="Cambria Math" panose="02040503050406030204" pitchFamily="18" charset="0"/>
                            <a:ea typeface="Times New Roman" charset="0"/>
                            <a:cs typeface="Times New Roman" charset="0"/>
                          </a:rPr>
                        </m:ctrlPr>
                      </m:dPr>
                      <m:e>
                        <m:r>
                          <a:rPr kumimoji="1" lang="zh-CN" altLang="ar-AE" sz="1600" b="0" i="1" smtClean="0">
                            <a:latin typeface="Cambria Math" panose="02040503050406030204" pitchFamily="18" charset="0"/>
                            <a:ea typeface="Times New Roman" charset="0"/>
                            <a:cs typeface="Times New Roman" charset="0"/>
                          </a:rPr>
                          <m:t>𝐴</m:t>
                        </m:r>
                      </m:e>
                    </m:d>
                    <m:r>
                      <a:rPr kumimoji="1" lang="ar-AE" altLang="zh-CN" sz="1600" b="0" i="1" smtClean="0">
                        <a:latin typeface="Cambria Math" panose="02040503050406030204" pitchFamily="18" charset="0"/>
                        <a:ea typeface="Times New Roman" charset="0"/>
                        <a:cs typeface="Times New Roman" charset="0"/>
                      </a:rPr>
                      <m:t>,</m:t>
                    </m:r>
                    <m:sSub>
                      <m:sSubPr>
                        <m:ctrlPr>
                          <a:rPr kumimoji="1" lang="ar-AE" altLang="zh-CN" sz="1600" b="0" i="1">
                            <a:latin typeface="Cambria Math" panose="02040503050406030204" pitchFamily="18" charset="0"/>
                            <a:ea typeface="Times New Roman" charset="0"/>
                            <a:cs typeface="Times New Roman" charset="0"/>
                          </a:rPr>
                        </m:ctrlPr>
                      </m:sSubPr>
                      <m:e>
                        <m:r>
                          <a:rPr kumimoji="1" lang="zh-CN" altLang="ar-AE" sz="1600" b="0" i="1">
                            <a:latin typeface="Cambria Math" panose="02040503050406030204" pitchFamily="18" charset="0"/>
                            <a:ea typeface="Times New Roman" charset="0"/>
                            <a:cs typeface="Times New Roman" charset="0"/>
                          </a:rPr>
                          <m:t>𝐹</m:t>
                        </m:r>
                      </m:e>
                      <m:sub>
                        <m:r>
                          <a:rPr kumimoji="1" lang="zh-CN" altLang="ar-AE" sz="1600" b="0" i="1" smtClean="0">
                            <a:latin typeface="Cambria Math" panose="02040503050406030204" pitchFamily="18" charset="0"/>
                            <a:ea typeface="Times New Roman" charset="0"/>
                            <a:cs typeface="Times New Roman" charset="0"/>
                          </a:rPr>
                          <m:t>𝐵</m:t>
                        </m:r>
                      </m:sub>
                    </m:sSub>
                    <m:r>
                      <a:rPr kumimoji="1" lang="ar-AE" altLang="zh-CN" sz="1600" b="0" i="1">
                        <a:latin typeface="Cambria Math" panose="02040503050406030204" pitchFamily="18" charset="0"/>
                        <a:ea typeface="Times New Roman" charset="0"/>
                        <a:cs typeface="Times New Roman" charset="0"/>
                      </a:rPr>
                      <m:t>=</m:t>
                    </m:r>
                    <m:r>
                      <a:rPr kumimoji="1" lang="zh-CN" altLang="ar-AE" sz="1600" b="0" i="1">
                        <a:latin typeface="Cambria Math" panose="02040503050406030204" pitchFamily="18" charset="0"/>
                        <a:ea typeface="Times New Roman" charset="0"/>
                        <a:cs typeface="Times New Roman" charset="0"/>
                      </a:rPr>
                      <m:t>𝐶</m:t>
                    </m:r>
                    <m:d>
                      <m:dPr>
                        <m:ctrlPr>
                          <a:rPr kumimoji="1" lang="ar-AE" altLang="zh-CN" sz="1600" b="0" i="1">
                            <a:latin typeface="Cambria Math" panose="02040503050406030204" pitchFamily="18" charset="0"/>
                            <a:ea typeface="Times New Roman" charset="0"/>
                            <a:cs typeface="Times New Roman" charset="0"/>
                          </a:rPr>
                        </m:ctrlPr>
                      </m:dPr>
                      <m:e>
                        <m:r>
                          <a:rPr kumimoji="1" lang="zh-CN" altLang="ar-AE" sz="1600" b="0" i="1" smtClean="0">
                            <a:latin typeface="Cambria Math" panose="02040503050406030204" pitchFamily="18" charset="0"/>
                            <a:ea typeface="Times New Roman" charset="0"/>
                            <a:cs typeface="Times New Roman" charset="0"/>
                          </a:rPr>
                          <m:t>𝐵</m:t>
                        </m:r>
                      </m:e>
                    </m:d>
                  </m:oMath>
                </a14:m>
                <a:endParaRPr kumimoji="1" lang="ar-AE" altLang="zh-CN" sz="1600" b="0" dirty="0">
                  <a:latin typeface="Times New Roman" charset="0"/>
                  <a:ea typeface="Times New Roman" charset="0"/>
                  <a:cs typeface="Times New Roman" charset="0"/>
                </a:endParaRPr>
              </a:p>
              <a:p>
                <a:pPr lvl="1"/>
                <a:r>
                  <a:rPr kumimoji="1" lang="en-US" altLang="zh-CN" sz="1800" b="0" dirty="0">
                    <a:latin typeface="Times New Roman" charset="0"/>
                    <a:ea typeface="Times New Roman" charset="0"/>
                    <a:cs typeface="Times New Roman" charset="0"/>
                  </a:rPr>
                  <a:t>2. </a:t>
                </a:r>
                <a:r>
                  <a:rPr kumimoji="1" lang="zh-CN" altLang="en-US" sz="1800" b="0" dirty="0">
                    <a:latin typeface="Times New Roman" charset="0"/>
                    <a:ea typeface="Times New Roman" charset="0"/>
                    <a:cs typeface="Times New Roman" charset="0"/>
                  </a:rPr>
                  <a:t>卷积核产生器</a:t>
                </a:r>
                <a:r>
                  <a:rPr kumimoji="1" lang="en-US" altLang="zh-CN" sz="1800" b="0" dirty="0">
                    <a:latin typeface="Times New Roman" charset="0"/>
                    <a:ea typeface="Times New Roman" charset="0"/>
                    <a:cs typeface="Times New Roman" charset="0"/>
                  </a:rPr>
                  <a:t> </a:t>
                </a:r>
                <a14:m>
                  <m:oMath xmlns:m="http://schemas.openxmlformats.org/officeDocument/2006/math">
                    <m:r>
                      <a:rPr kumimoji="1" lang="zh-CN" altLang="en-US" sz="1800" b="0" i="1">
                        <a:latin typeface="Cambria Math" panose="02040503050406030204" pitchFamily="18" charset="0"/>
                        <a:ea typeface="Times New Roman" charset="0"/>
                        <a:cs typeface="Times New Roman" charset="0"/>
                      </a:rPr>
                      <m:t>𝐺</m:t>
                    </m:r>
                  </m:oMath>
                </a14:m>
                <a:endParaRPr kumimoji="1" lang="en-US" altLang="zh-CN" sz="1800" b="0" dirty="0">
                  <a:latin typeface="Times New Roman" charset="0"/>
                  <a:ea typeface="Times New Roman" charset="0"/>
                  <a:cs typeface="Times New Roman" charset="0"/>
                </a:endParaRPr>
              </a:p>
              <a:p>
                <a:pPr lvl="2"/>
                <a:r>
                  <a:rPr kumimoji="1" lang="en-US" altLang="zh-CN" sz="1600" b="0" dirty="0">
                    <a:latin typeface="Times New Roman" charset="0"/>
                    <a:ea typeface="Times New Roman" charset="0"/>
                    <a:cs typeface="Times New Roman" charset="0"/>
                  </a:rPr>
                  <a:t> </a:t>
                </a:r>
                <a14:m>
                  <m:oMath xmlns:m="http://schemas.openxmlformats.org/officeDocument/2006/math">
                    <m:sSub>
                      <m:sSubPr>
                        <m:ctrlPr>
                          <a:rPr kumimoji="1" lang="ar-AE" altLang="zh-CN" sz="1600" b="0" i="1" smtClean="0">
                            <a:latin typeface="Cambria Math" panose="02040503050406030204" pitchFamily="18" charset="0"/>
                            <a:ea typeface="Times New Roman" charset="0"/>
                            <a:cs typeface="Times New Roman" charset="0"/>
                          </a:rPr>
                        </m:ctrlPr>
                      </m:sSubPr>
                      <m:e>
                        <m:r>
                          <a:rPr kumimoji="1" lang="zh-CN" altLang="ar-AE" sz="1600" b="0" i="1" smtClean="0">
                            <a:latin typeface="Cambria Math" panose="02040503050406030204" pitchFamily="18" charset="0"/>
                            <a:ea typeface="Times New Roman" charset="0"/>
                            <a:cs typeface="Times New Roman" charset="0"/>
                          </a:rPr>
                          <m:t>𝐾</m:t>
                        </m:r>
                      </m:e>
                      <m:sub>
                        <m:r>
                          <a:rPr kumimoji="1" lang="zh-CN" altLang="ar-AE" sz="1600" b="0" i="1" smtClean="0">
                            <a:latin typeface="Cambria Math" panose="02040503050406030204" pitchFamily="18" charset="0"/>
                            <a:ea typeface="Times New Roman" charset="0"/>
                            <a:cs typeface="Times New Roman" charset="0"/>
                          </a:rPr>
                          <m:t>𝐴</m:t>
                        </m:r>
                      </m:sub>
                    </m:sSub>
                    <m:r>
                      <a:rPr kumimoji="1" lang="ar-AE" altLang="zh-CN" sz="1600" b="0" i="1" smtClean="0">
                        <a:latin typeface="Cambria Math" panose="02040503050406030204" pitchFamily="18" charset="0"/>
                        <a:ea typeface="Times New Roman" charset="0"/>
                        <a:cs typeface="Times New Roman" charset="0"/>
                      </a:rPr>
                      <m:t>=</m:t>
                    </m:r>
                    <m:r>
                      <a:rPr kumimoji="1" lang="zh-CN" altLang="ar-AE" sz="1600" b="0" i="1" smtClean="0">
                        <a:latin typeface="Cambria Math" panose="02040503050406030204" pitchFamily="18" charset="0"/>
                        <a:ea typeface="Times New Roman" charset="0"/>
                        <a:cs typeface="Times New Roman" charset="0"/>
                      </a:rPr>
                      <m:t>𝐺</m:t>
                    </m:r>
                    <m:d>
                      <m:dPr>
                        <m:ctrlPr>
                          <a:rPr kumimoji="1" lang="ar-AE" altLang="zh-CN" sz="1600" b="0" i="1" smtClean="0">
                            <a:latin typeface="Cambria Math" panose="02040503050406030204" pitchFamily="18" charset="0"/>
                            <a:ea typeface="Times New Roman" charset="0"/>
                            <a:cs typeface="Times New Roman" charset="0"/>
                          </a:rPr>
                        </m:ctrlPr>
                      </m:dPr>
                      <m:e>
                        <m:sSub>
                          <m:sSubPr>
                            <m:ctrlPr>
                              <a:rPr kumimoji="1" lang="ar-AE" altLang="zh-CN" sz="1600" b="0" i="1">
                                <a:latin typeface="Cambria Math" panose="02040503050406030204" pitchFamily="18" charset="0"/>
                                <a:ea typeface="Times New Roman" charset="0"/>
                                <a:cs typeface="Times New Roman" charset="0"/>
                              </a:rPr>
                            </m:ctrlPr>
                          </m:sSubPr>
                          <m:e>
                            <m:r>
                              <a:rPr kumimoji="1" lang="zh-CN" altLang="ar-AE" sz="1600" b="0" i="1">
                                <a:latin typeface="Cambria Math" panose="02040503050406030204" pitchFamily="18" charset="0"/>
                                <a:ea typeface="Times New Roman" charset="0"/>
                                <a:cs typeface="Times New Roman" charset="0"/>
                              </a:rPr>
                              <m:t>𝐹</m:t>
                            </m:r>
                          </m:e>
                          <m:sub>
                            <m:r>
                              <a:rPr kumimoji="1" lang="zh-CN" altLang="ar-AE" sz="1600" b="0" i="1">
                                <a:latin typeface="Cambria Math" panose="02040503050406030204" pitchFamily="18" charset="0"/>
                                <a:ea typeface="Times New Roman" charset="0"/>
                                <a:cs typeface="Times New Roman" charset="0"/>
                              </a:rPr>
                              <m:t>𝐴</m:t>
                            </m:r>
                          </m:sub>
                        </m:sSub>
                      </m:e>
                    </m:d>
                    <m:r>
                      <a:rPr kumimoji="1" lang="ar-AE" altLang="zh-CN" sz="1600" b="0" i="1" smtClean="0">
                        <a:latin typeface="Cambria Math" panose="02040503050406030204" pitchFamily="18" charset="0"/>
                        <a:ea typeface="Times New Roman" charset="0"/>
                        <a:cs typeface="Times New Roman" charset="0"/>
                      </a:rPr>
                      <m:t>,</m:t>
                    </m:r>
                    <m:r>
                      <a:rPr kumimoji="1" lang="en-US" altLang="zh-CN" sz="1600" b="0" i="1" smtClean="0">
                        <a:latin typeface="Cambria Math" panose="02040503050406030204" pitchFamily="18" charset="0"/>
                        <a:ea typeface="Times New Roman" charset="0"/>
                        <a:cs typeface="Times New Roman" charset="0"/>
                      </a:rPr>
                      <m:t>  </m:t>
                    </m:r>
                    <m:sSub>
                      <m:sSubPr>
                        <m:ctrlPr>
                          <a:rPr kumimoji="1" lang="ar-AE" altLang="zh-CN" sz="1600" b="0" i="1">
                            <a:latin typeface="Cambria Math" panose="02040503050406030204" pitchFamily="18" charset="0"/>
                            <a:ea typeface="Times New Roman" charset="0"/>
                            <a:cs typeface="Times New Roman" charset="0"/>
                          </a:rPr>
                        </m:ctrlPr>
                      </m:sSubPr>
                      <m:e>
                        <m:r>
                          <a:rPr kumimoji="1" lang="zh-CN" altLang="ar-AE" sz="1600" b="0" i="1">
                            <a:latin typeface="Cambria Math" panose="02040503050406030204" pitchFamily="18" charset="0"/>
                            <a:ea typeface="Times New Roman" charset="0"/>
                            <a:cs typeface="Times New Roman" charset="0"/>
                          </a:rPr>
                          <m:t>𝐾</m:t>
                        </m:r>
                      </m:e>
                      <m:sub>
                        <m:r>
                          <a:rPr kumimoji="1" lang="zh-CN" altLang="ar-AE" sz="1600" b="0" i="1" smtClean="0">
                            <a:latin typeface="Cambria Math" panose="02040503050406030204" pitchFamily="18" charset="0"/>
                            <a:ea typeface="Times New Roman" charset="0"/>
                            <a:cs typeface="Times New Roman" charset="0"/>
                          </a:rPr>
                          <m:t>𝐵</m:t>
                        </m:r>
                      </m:sub>
                    </m:sSub>
                    <m:r>
                      <a:rPr kumimoji="1" lang="ar-AE" altLang="zh-CN" sz="1600" b="0" i="1">
                        <a:latin typeface="Cambria Math" panose="02040503050406030204" pitchFamily="18" charset="0"/>
                        <a:ea typeface="Times New Roman" charset="0"/>
                        <a:cs typeface="Times New Roman" charset="0"/>
                      </a:rPr>
                      <m:t>=</m:t>
                    </m:r>
                    <m:r>
                      <a:rPr kumimoji="1" lang="zh-CN" altLang="ar-AE" sz="1600" b="0" i="1">
                        <a:latin typeface="Cambria Math" panose="02040503050406030204" pitchFamily="18" charset="0"/>
                        <a:ea typeface="Times New Roman" charset="0"/>
                        <a:cs typeface="Times New Roman" charset="0"/>
                      </a:rPr>
                      <m:t>𝐺</m:t>
                    </m:r>
                    <m:d>
                      <m:dPr>
                        <m:ctrlPr>
                          <a:rPr kumimoji="1" lang="ar-AE" altLang="zh-CN" sz="1600" b="0" i="1">
                            <a:latin typeface="Cambria Math" panose="02040503050406030204" pitchFamily="18" charset="0"/>
                            <a:ea typeface="Times New Roman" charset="0"/>
                            <a:cs typeface="Times New Roman" charset="0"/>
                          </a:rPr>
                        </m:ctrlPr>
                      </m:dPr>
                      <m:e>
                        <m:sSub>
                          <m:sSubPr>
                            <m:ctrlPr>
                              <a:rPr kumimoji="1" lang="ar-AE" altLang="zh-CN" sz="1600" b="0" i="1">
                                <a:latin typeface="Cambria Math" panose="02040503050406030204" pitchFamily="18" charset="0"/>
                                <a:ea typeface="Times New Roman" charset="0"/>
                                <a:cs typeface="Times New Roman" charset="0"/>
                              </a:rPr>
                            </m:ctrlPr>
                          </m:sSubPr>
                          <m:e>
                            <m:r>
                              <a:rPr kumimoji="1" lang="zh-CN" altLang="ar-AE" sz="1600" b="0" i="1">
                                <a:latin typeface="Cambria Math" panose="02040503050406030204" pitchFamily="18" charset="0"/>
                                <a:ea typeface="Times New Roman" charset="0"/>
                                <a:cs typeface="Times New Roman" charset="0"/>
                              </a:rPr>
                              <m:t>𝐹</m:t>
                            </m:r>
                          </m:e>
                          <m:sub>
                            <m:r>
                              <a:rPr kumimoji="1" lang="zh-CN" altLang="ar-AE" sz="1600" b="0" i="1" smtClean="0">
                                <a:latin typeface="Cambria Math" panose="02040503050406030204" pitchFamily="18" charset="0"/>
                                <a:ea typeface="Times New Roman" charset="0"/>
                                <a:cs typeface="Times New Roman" charset="0"/>
                              </a:rPr>
                              <m:t>𝐵</m:t>
                            </m:r>
                          </m:sub>
                        </m:sSub>
                      </m:e>
                    </m:d>
                  </m:oMath>
                </a14:m>
                <a:endParaRPr kumimoji="1" lang="ar-AE" altLang="zh-CN" sz="1600" b="0" dirty="0">
                  <a:latin typeface="Times New Roman" charset="0"/>
                  <a:ea typeface="Times New Roman" charset="0"/>
                  <a:cs typeface="Times New Roman" charset="0"/>
                </a:endParaRPr>
              </a:p>
            </p:txBody>
          </p:sp>
        </mc:Choice>
        <mc:Fallback xmlns="">
          <p:sp>
            <p:nvSpPr>
              <p:cNvPr id="7" name="内容占位符 2">
                <a:extLst>
                  <a:ext uri="{FF2B5EF4-FFF2-40B4-BE49-F238E27FC236}">
                    <a16:creationId xmlns:a16="http://schemas.microsoft.com/office/drawing/2014/main" id="{F9D99B06-8737-4FB2-8A1A-B7435EA036AE}"/>
                  </a:ext>
                </a:extLst>
              </p:cNvPr>
              <p:cNvSpPr txBox="1">
                <a:spLocks noRot="1" noChangeAspect="1" noMove="1" noResize="1" noEditPoints="1" noAdjustHandles="1" noChangeArrowheads="1" noChangeShapeType="1" noTextEdit="1"/>
              </p:cNvSpPr>
              <p:nvPr/>
            </p:nvSpPr>
            <p:spPr bwMode="auto">
              <a:xfrm>
                <a:off x="957752" y="1825484"/>
                <a:ext cx="4053084" cy="1416101"/>
              </a:xfrm>
              <a:prstGeom prst="rect">
                <a:avLst/>
              </a:prstGeom>
              <a:blipFill>
                <a:blip r:embed="rId4"/>
                <a:stretch>
                  <a:fillRect t="-1288"/>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8" name="内容占位符 2">
                <a:extLst>
                  <a:ext uri="{FF2B5EF4-FFF2-40B4-BE49-F238E27FC236}">
                    <a16:creationId xmlns:a16="http://schemas.microsoft.com/office/drawing/2014/main" id="{7FB9DB41-F6DE-4507-AC4C-792A9AAB5129}"/>
                  </a:ext>
                </a:extLst>
              </p:cNvPr>
              <p:cNvSpPr txBox="1">
                <a:spLocks/>
              </p:cNvSpPr>
              <p:nvPr/>
            </p:nvSpPr>
            <p:spPr bwMode="auto">
              <a:xfrm>
                <a:off x="4829333" y="1776498"/>
                <a:ext cx="4373507" cy="1615144"/>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342900" indent="-342900" algn="l" rtl="0" eaLnBrk="1" fontAlgn="base" hangingPunct="1">
                  <a:spcBef>
                    <a:spcPct val="10000"/>
                  </a:spcBef>
                  <a:spcAft>
                    <a:spcPct val="0"/>
                  </a:spcAft>
                  <a:buClr>
                    <a:schemeClr val="accent4"/>
                  </a:buClr>
                  <a:buSzPct val="75000"/>
                  <a:buFont typeface="Wingdings" pitchFamily="2" charset="2"/>
                  <a:buChar char="n"/>
                  <a:defRPr lang="zh-CN" altLang="en-US" sz="3200" kern="1200" baseline="0">
                    <a:solidFill>
                      <a:schemeClr val="tx1"/>
                    </a:solidFill>
                    <a:latin typeface="Times New Roman" panose="02020603050405020304" pitchFamily="18" charset="0"/>
                    <a:ea typeface="微软雅黑" panose="020B0503020204020204" pitchFamily="34" charset="-122"/>
                    <a:cs typeface="+mn-cs"/>
                  </a:defRPr>
                </a:lvl1pPr>
                <a:lvl2pPr marL="742950" indent="-285750" algn="l" rtl="0" eaLnBrk="1" fontAlgn="base" hangingPunct="1">
                  <a:lnSpc>
                    <a:spcPct val="120000"/>
                  </a:lnSpc>
                  <a:spcBef>
                    <a:spcPct val="10000"/>
                  </a:spcBef>
                  <a:spcAft>
                    <a:spcPct val="0"/>
                  </a:spcAft>
                  <a:buClr>
                    <a:srgbClr val="60B5CC"/>
                  </a:buClr>
                  <a:buSzPct val="80000"/>
                  <a:buFont typeface="Wingdings" pitchFamily="2" charset="2"/>
                  <a:buChar char="n"/>
                  <a:defRPr lang="zh-CN" altLang="en-US" sz="2800" kern="1200" baseline="0">
                    <a:solidFill>
                      <a:schemeClr val="tx1"/>
                    </a:solidFill>
                    <a:latin typeface="Times New Roman" panose="02020603050405020304" pitchFamily="18" charset="0"/>
                    <a:ea typeface="微软雅黑" panose="020B0503020204020204" pitchFamily="34" charset="-122"/>
                    <a:cs typeface="+mn-cs"/>
                  </a:defRPr>
                </a:lvl2pPr>
                <a:lvl3pPr marL="1143000" indent="-228600" algn="l" rtl="0" eaLnBrk="1" fontAlgn="base" hangingPunct="1">
                  <a:lnSpc>
                    <a:spcPct val="120000"/>
                  </a:lnSpc>
                  <a:spcBef>
                    <a:spcPct val="10000"/>
                  </a:spcBef>
                  <a:spcAft>
                    <a:spcPct val="0"/>
                  </a:spcAft>
                  <a:buClr>
                    <a:srgbClr val="6BB76D"/>
                  </a:buClr>
                  <a:buSzPct val="65000"/>
                  <a:buFont typeface="Arial" panose="020B0604020202020204" pitchFamily="34" charset="0"/>
                  <a:buChar char="•"/>
                  <a:defRPr lang="zh-CN" altLang="en-US" sz="2200" kern="1200" baseline="0">
                    <a:solidFill>
                      <a:schemeClr val="tx1"/>
                    </a:solidFill>
                    <a:latin typeface="Times New Roman" panose="02020603050405020304" pitchFamily="18" charset="0"/>
                    <a:ea typeface="微软雅黑" panose="020B0503020204020204" pitchFamily="34" charset="-122"/>
                    <a:cs typeface="+mn-cs"/>
                  </a:defRPr>
                </a:lvl3pPr>
                <a:lvl4pPr marL="1600200" indent="-228600" algn="l" rtl="0" eaLnBrk="1" fontAlgn="base" hangingPunct="1">
                  <a:lnSpc>
                    <a:spcPct val="120000"/>
                  </a:lnSpc>
                  <a:spcBef>
                    <a:spcPct val="10000"/>
                  </a:spcBef>
                  <a:spcAft>
                    <a:spcPct val="0"/>
                  </a:spcAft>
                  <a:buClr>
                    <a:srgbClr val="FF9900"/>
                  </a:buClr>
                  <a:buSzPct val="70000"/>
                  <a:buFont typeface="Arial" panose="020B0604020202020204" pitchFamily="34" charset="0"/>
                  <a:buChar char="•"/>
                  <a:defRPr lang="zh-CN" altLang="en-US" sz="2000" kern="1200" baseline="0">
                    <a:solidFill>
                      <a:schemeClr val="tx1"/>
                    </a:solidFill>
                    <a:latin typeface="Times New Roman" panose="02020603050405020304" pitchFamily="18" charset="0"/>
                    <a:ea typeface="微软雅黑" panose="020B0503020204020204" pitchFamily="34" charset="-122"/>
                    <a:cs typeface="+mn-cs"/>
                  </a:defRPr>
                </a:lvl4pPr>
                <a:lvl5pPr marL="2057400" indent="-228600" algn="l" rtl="0" eaLnBrk="1" fontAlgn="base" hangingPunct="1">
                  <a:spcBef>
                    <a:spcPct val="10000"/>
                  </a:spcBef>
                  <a:spcAft>
                    <a:spcPct val="0"/>
                  </a:spcAft>
                  <a:buClr>
                    <a:schemeClr val="bg2"/>
                  </a:buClr>
                  <a:buFont typeface="Wingdings" pitchFamily="2" charset="2"/>
                  <a:buChar char="§"/>
                  <a:defRPr lang="zh-CN" altLang="en-US" sz="3200" kern="1200" dirty="0">
                    <a:solidFill>
                      <a:schemeClr val="tx1"/>
                    </a:solidFill>
                    <a:latin typeface="+mn-lt"/>
                    <a:ea typeface="+mn-ea"/>
                    <a:cs typeface="+mn-cs"/>
                  </a:defRPr>
                </a:lvl5pPr>
                <a:lvl6pPr marL="2514600" indent="-228600" algn="l" rtl="0" eaLnBrk="1" fontAlgn="base" hangingPunct="1">
                  <a:spcBef>
                    <a:spcPct val="20000"/>
                  </a:spcBef>
                  <a:spcAft>
                    <a:spcPct val="0"/>
                  </a:spcAft>
                  <a:buClr>
                    <a:schemeClr val="bg2"/>
                  </a:buClr>
                  <a:buFont typeface="Wingdings" pitchFamily="2" charset="2"/>
                  <a:buChar char="§"/>
                  <a:defRPr sz="2000" b="1">
                    <a:solidFill>
                      <a:schemeClr val="tx1"/>
                    </a:solidFill>
                    <a:latin typeface="+mn-lt"/>
                    <a:ea typeface="+mn-ea"/>
                  </a:defRPr>
                </a:lvl6pPr>
                <a:lvl7pPr marL="2971800" indent="-228600" algn="l" rtl="0" eaLnBrk="1" fontAlgn="base" hangingPunct="1">
                  <a:spcBef>
                    <a:spcPct val="20000"/>
                  </a:spcBef>
                  <a:spcAft>
                    <a:spcPct val="0"/>
                  </a:spcAft>
                  <a:buClr>
                    <a:schemeClr val="bg2"/>
                  </a:buClr>
                  <a:buFont typeface="Wingdings" pitchFamily="2" charset="2"/>
                  <a:buChar char="§"/>
                  <a:defRPr sz="2000" b="1">
                    <a:solidFill>
                      <a:schemeClr val="tx1"/>
                    </a:solidFill>
                    <a:latin typeface="+mn-lt"/>
                    <a:ea typeface="+mn-ea"/>
                  </a:defRPr>
                </a:lvl7pPr>
                <a:lvl8pPr marL="3429000" indent="-228600" algn="l" rtl="0" eaLnBrk="1" fontAlgn="base" hangingPunct="1">
                  <a:spcBef>
                    <a:spcPct val="20000"/>
                  </a:spcBef>
                  <a:spcAft>
                    <a:spcPct val="0"/>
                  </a:spcAft>
                  <a:buClr>
                    <a:schemeClr val="bg2"/>
                  </a:buClr>
                  <a:buFont typeface="Wingdings" pitchFamily="2" charset="2"/>
                  <a:buChar char="§"/>
                  <a:defRPr sz="2000" b="1">
                    <a:solidFill>
                      <a:schemeClr val="tx1"/>
                    </a:solidFill>
                    <a:latin typeface="+mn-lt"/>
                    <a:ea typeface="+mn-ea"/>
                  </a:defRPr>
                </a:lvl8pPr>
                <a:lvl9pPr marL="3886200" indent="-228600" algn="l" rtl="0" eaLnBrk="1" fontAlgn="base" hangingPunct="1">
                  <a:spcBef>
                    <a:spcPct val="20000"/>
                  </a:spcBef>
                  <a:spcAft>
                    <a:spcPct val="0"/>
                  </a:spcAft>
                  <a:buClr>
                    <a:schemeClr val="bg2"/>
                  </a:buClr>
                  <a:buFont typeface="Wingdings" pitchFamily="2" charset="2"/>
                  <a:buChar char="§"/>
                  <a:defRPr sz="2000" b="1">
                    <a:solidFill>
                      <a:schemeClr val="tx1"/>
                    </a:solidFill>
                    <a:latin typeface="+mn-lt"/>
                    <a:ea typeface="+mn-ea"/>
                  </a:defRPr>
                </a:lvl9pPr>
              </a:lstStyle>
              <a:p>
                <a:pPr lvl="1"/>
                <a:r>
                  <a:rPr kumimoji="1" lang="en-US" altLang="zh-CN" sz="1800" b="0" dirty="0">
                    <a:latin typeface="Times New Roman" charset="0"/>
                    <a:ea typeface="Times New Roman" charset="0"/>
                    <a:cs typeface="Times New Roman" charset="0"/>
                  </a:rPr>
                  <a:t>3. </a:t>
                </a:r>
                <a:r>
                  <a:rPr kumimoji="1" lang="zh-CN" altLang="en-US" sz="1800" b="0" dirty="0">
                    <a:latin typeface="Times New Roman" charset="0"/>
                    <a:ea typeface="Times New Roman" charset="0"/>
                    <a:cs typeface="Times New Roman" charset="0"/>
                  </a:rPr>
                  <a:t>对比卷积核</a:t>
                </a:r>
                <a:endParaRPr kumimoji="1" lang="en-US" altLang="zh-CN" sz="1800" b="0" dirty="0">
                  <a:latin typeface="Times New Roman" charset="0"/>
                  <a:ea typeface="Times New Roman" charset="0"/>
                  <a:cs typeface="Times New Roman" charset="0"/>
                </a:endParaRPr>
              </a:p>
              <a:p>
                <a:pPr lvl="2"/>
                <a:r>
                  <a:rPr kumimoji="1" lang="en-US" altLang="zh-CN" sz="1600" b="0" dirty="0">
                    <a:latin typeface="Times New Roman" charset="0"/>
                    <a:ea typeface="Times New Roman" charset="0"/>
                    <a:cs typeface="Times New Roman" charset="0"/>
                  </a:rPr>
                  <a:t> </a:t>
                </a:r>
                <a14:m>
                  <m:oMath xmlns:m="http://schemas.openxmlformats.org/officeDocument/2006/math">
                    <m:sSub>
                      <m:sSubPr>
                        <m:ctrlPr>
                          <a:rPr kumimoji="1" lang="ar-AE" altLang="zh-CN" sz="1600" b="0" i="1">
                            <a:latin typeface="Cambria Math" panose="02040503050406030204" pitchFamily="18" charset="0"/>
                            <a:ea typeface="Times New Roman" charset="0"/>
                            <a:cs typeface="Times New Roman" charset="0"/>
                          </a:rPr>
                        </m:ctrlPr>
                      </m:sSubPr>
                      <m:e>
                        <m:r>
                          <a:rPr kumimoji="1" lang="zh-CN" altLang="ar-AE" sz="1600" b="0" i="1">
                            <a:latin typeface="Cambria Math" panose="02040503050406030204" pitchFamily="18" charset="0"/>
                            <a:ea typeface="Times New Roman" charset="0"/>
                            <a:cs typeface="Times New Roman" charset="0"/>
                          </a:rPr>
                          <m:t>𝐾</m:t>
                        </m:r>
                      </m:e>
                      <m:sub>
                        <m:r>
                          <a:rPr kumimoji="1" lang="zh-CN" altLang="ar-AE" sz="1600" b="0" i="1">
                            <a:latin typeface="Cambria Math" panose="02040503050406030204" pitchFamily="18" charset="0"/>
                            <a:ea typeface="Times New Roman" charset="0"/>
                            <a:cs typeface="Times New Roman" charset="0"/>
                          </a:rPr>
                          <m:t>𝐴</m:t>
                        </m:r>
                        <m:r>
                          <a:rPr kumimoji="1" lang="zh-CN" altLang="ar-AE" sz="1600" b="0" i="1" smtClean="0">
                            <a:latin typeface="Cambria Math" panose="02040503050406030204" pitchFamily="18" charset="0"/>
                            <a:ea typeface="Times New Roman" charset="0"/>
                            <a:cs typeface="Times New Roman" charset="0"/>
                          </a:rPr>
                          <m:t>𝐵</m:t>
                        </m:r>
                      </m:sub>
                    </m:sSub>
                    <m:r>
                      <a:rPr kumimoji="1" lang="ar-AE" altLang="zh-CN" sz="1600" b="0" i="1" smtClean="0">
                        <a:latin typeface="Cambria Math" panose="02040503050406030204" pitchFamily="18" charset="0"/>
                        <a:ea typeface="Times New Roman" charset="0"/>
                        <a:cs typeface="Times New Roman" charset="0"/>
                      </a:rPr>
                      <m:t>=|</m:t>
                    </m:r>
                    <m:sSub>
                      <m:sSubPr>
                        <m:ctrlPr>
                          <a:rPr kumimoji="1" lang="ar-AE" altLang="zh-CN" sz="1600" b="0" i="1">
                            <a:latin typeface="Cambria Math" panose="02040503050406030204" pitchFamily="18" charset="0"/>
                            <a:ea typeface="Times New Roman" charset="0"/>
                            <a:cs typeface="Times New Roman" charset="0"/>
                          </a:rPr>
                        </m:ctrlPr>
                      </m:sSubPr>
                      <m:e>
                        <m:r>
                          <a:rPr kumimoji="1" lang="zh-CN" altLang="ar-AE" sz="1600" b="0" i="1">
                            <a:latin typeface="Cambria Math" panose="02040503050406030204" pitchFamily="18" charset="0"/>
                            <a:ea typeface="Times New Roman" charset="0"/>
                            <a:cs typeface="Times New Roman" charset="0"/>
                          </a:rPr>
                          <m:t>𝐾</m:t>
                        </m:r>
                      </m:e>
                      <m:sub>
                        <m:r>
                          <a:rPr kumimoji="1" lang="zh-CN" altLang="ar-AE" sz="1600" b="0" i="1">
                            <a:latin typeface="Cambria Math" panose="02040503050406030204" pitchFamily="18" charset="0"/>
                            <a:ea typeface="Times New Roman" charset="0"/>
                            <a:cs typeface="Times New Roman" charset="0"/>
                          </a:rPr>
                          <m:t>𝐴</m:t>
                        </m:r>
                      </m:sub>
                    </m:sSub>
                    <m:r>
                      <a:rPr kumimoji="1" lang="ar-AE" altLang="zh-CN" sz="1600" b="0" i="1" smtClean="0">
                        <a:latin typeface="Cambria Math" panose="02040503050406030204" pitchFamily="18" charset="0"/>
                        <a:ea typeface="Times New Roman" charset="0"/>
                        <a:cs typeface="Times New Roman" charset="0"/>
                      </a:rPr>
                      <m:t>−</m:t>
                    </m:r>
                    <m:sSub>
                      <m:sSubPr>
                        <m:ctrlPr>
                          <a:rPr kumimoji="1" lang="ar-AE" altLang="zh-CN" sz="1600" b="0" i="1">
                            <a:latin typeface="Cambria Math" panose="02040503050406030204" pitchFamily="18" charset="0"/>
                            <a:ea typeface="Times New Roman" charset="0"/>
                            <a:cs typeface="Times New Roman" charset="0"/>
                          </a:rPr>
                        </m:ctrlPr>
                      </m:sSubPr>
                      <m:e>
                        <m:r>
                          <a:rPr kumimoji="1" lang="zh-CN" altLang="ar-AE" sz="1600" b="0" i="1">
                            <a:latin typeface="Cambria Math" panose="02040503050406030204" pitchFamily="18" charset="0"/>
                            <a:ea typeface="Times New Roman" charset="0"/>
                            <a:cs typeface="Times New Roman" charset="0"/>
                          </a:rPr>
                          <m:t>𝐾</m:t>
                        </m:r>
                      </m:e>
                      <m:sub>
                        <m:r>
                          <a:rPr kumimoji="1" lang="zh-CN" altLang="ar-AE" sz="1600" b="0" i="1" smtClean="0">
                            <a:latin typeface="Cambria Math" panose="02040503050406030204" pitchFamily="18" charset="0"/>
                            <a:ea typeface="Times New Roman" charset="0"/>
                            <a:cs typeface="Times New Roman" charset="0"/>
                          </a:rPr>
                          <m:t>𝐵</m:t>
                        </m:r>
                      </m:sub>
                    </m:sSub>
                    <m:r>
                      <a:rPr kumimoji="1" lang="ar-AE" altLang="zh-CN" sz="1600" b="0" i="1" smtClean="0">
                        <a:latin typeface="Cambria Math" panose="02040503050406030204" pitchFamily="18" charset="0"/>
                        <a:ea typeface="Times New Roman" charset="0"/>
                        <a:cs typeface="Times New Roman" charset="0"/>
                      </a:rPr>
                      <m:t>|</m:t>
                    </m:r>
                  </m:oMath>
                </a14:m>
                <a:endParaRPr kumimoji="1" lang="ar-AE" altLang="zh-CN" sz="1600" b="0" dirty="0">
                  <a:latin typeface="Times New Roman" charset="0"/>
                  <a:ea typeface="Times New Roman" charset="0"/>
                  <a:cs typeface="Times New Roman" charset="0"/>
                </a:endParaRPr>
              </a:p>
              <a:p>
                <a:pPr lvl="1"/>
                <a:r>
                  <a:rPr kumimoji="1" lang="en-US" altLang="zh-CN" sz="1800" b="0" dirty="0">
                    <a:latin typeface="Times New Roman" charset="0"/>
                    <a:ea typeface="Times New Roman" charset="0"/>
                    <a:cs typeface="Times New Roman" charset="0"/>
                  </a:rPr>
                  <a:t>4. </a:t>
                </a:r>
                <a:r>
                  <a:rPr kumimoji="1" lang="zh-CN" altLang="en-US" sz="1800" b="0" dirty="0">
                    <a:latin typeface="Times New Roman" charset="0"/>
                    <a:ea typeface="Times New Roman" charset="0"/>
                    <a:cs typeface="Times New Roman" charset="0"/>
                  </a:rPr>
                  <a:t>对比卷积</a:t>
                </a:r>
                <a:endParaRPr kumimoji="1" lang="en-US" altLang="zh-CN" sz="1800" b="0" dirty="0">
                  <a:latin typeface="Times New Roman" charset="0"/>
                  <a:ea typeface="Times New Roman" charset="0"/>
                  <a:cs typeface="Times New Roman" charset="0"/>
                </a:endParaRPr>
              </a:p>
              <a:p>
                <a:pPr lvl="2"/>
                <a:r>
                  <a:rPr kumimoji="1" lang="en-US" altLang="zh-CN" sz="1600" b="0" dirty="0">
                    <a:latin typeface="Times New Roman" charset="0"/>
                    <a:ea typeface="Times New Roman" charset="0"/>
                    <a:cs typeface="Times New Roman" charset="0"/>
                  </a:rPr>
                  <a:t> </a:t>
                </a:r>
                <a14:m>
                  <m:oMath xmlns:m="http://schemas.openxmlformats.org/officeDocument/2006/math">
                    <m:sSubSup>
                      <m:sSubSupPr>
                        <m:ctrlPr>
                          <a:rPr kumimoji="1" lang="ar-AE" altLang="zh-CN" sz="1600" b="0" i="1" smtClean="0">
                            <a:latin typeface="Cambria Math" panose="02040503050406030204" pitchFamily="18" charset="0"/>
                            <a:ea typeface="Times New Roman" charset="0"/>
                            <a:cs typeface="Times New Roman" charset="0"/>
                          </a:rPr>
                        </m:ctrlPr>
                      </m:sSubSupPr>
                      <m:e>
                        <m:r>
                          <a:rPr kumimoji="1" lang="zh-CN" altLang="ar-AE" sz="1600" b="0" i="1" smtClean="0">
                            <a:latin typeface="Cambria Math" panose="02040503050406030204" pitchFamily="18" charset="0"/>
                            <a:ea typeface="Times New Roman" charset="0"/>
                            <a:cs typeface="Times New Roman" charset="0"/>
                          </a:rPr>
                          <m:t>𝐹</m:t>
                        </m:r>
                      </m:e>
                      <m:sub>
                        <m:r>
                          <a:rPr kumimoji="1" lang="zh-CN" altLang="ar-AE" sz="1600" b="0" i="1" smtClean="0">
                            <a:latin typeface="Cambria Math" panose="02040503050406030204" pitchFamily="18" charset="0"/>
                            <a:ea typeface="Times New Roman" charset="0"/>
                            <a:cs typeface="Times New Roman" charset="0"/>
                          </a:rPr>
                          <m:t>𝐴</m:t>
                        </m:r>
                      </m:sub>
                      <m:sup>
                        <m:r>
                          <a:rPr kumimoji="1" lang="zh-CN" altLang="ar-AE" sz="1600" b="0" i="1" smtClean="0">
                            <a:latin typeface="Cambria Math" panose="02040503050406030204" pitchFamily="18" charset="0"/>
                            <a:ea typeface="Times New Roman" charset="0"/>
                            <a:cs typeface="Times New Roman" charset="0"/>
                          </a:rPr>
                          <m:t>𝐵</m:t>
                        </m:r>
                      </m:sup>
                    </m:sSubSup>
                    <m:r>
                      <a:rPr kumimoji="1" lang="ar-AE" altLang="zh-CN" sz="1600" b="0" i="1" smtClean="0">
                        <a:latin typeface="Cambria Math" panose="02040503050406030204" pitchFamily="18" charset="0"/>
                        <a:ea typeface="Times New Roman" charset="0"/>
                        <a:cs typeface="Times New Roman" charset="0"/>
                      </a:rPr>
                      <m:t>=</m:t>
                    </m:r>
                    <m:sSub>
                      <m:sSubPr>
                        <m:ctrlPr>
                          <a:rPr kumimoji="1" lang="ar-AE" altLang="zh-CN" sz="1600" b="0" i="1">
                            <a:latin typeface="Cambria Math" panose="02040503050406030204" pitchFamily="18" charset="0"/>
                            <a:ea typeface="Times New Roman" charset="0"/>
                            <a:cs typeface="Times New Roman" charset="0"/>
                          </a:rPr>
                        </m:ctrlPr>
                      </m:sSubPr>
                      <m:e>
                        <m:r>
                          <a:rPr kumimoji="1" lang="zh-CN" altLang="ar-AE" sz="1600" b="0" i="1">
                            <a:latin typeface="Cambria Math" panose="02040503050406030204" pitchFamily="18" charset="0"/>
                            <a:ea typeface="Times New Roman" charset="0"/>
                            <a:cs typeface="Times New Roman" charset="0"/>
                          </a:rPr>
                          <m:t>𝐾</m:t>
                        </m:r>
                      </m:e>
                      <m:sub>
                        <m:r>
                          <a:rPr kumimoji="1" lang="zh-CN" altLang="ar-AE" sz="1600" b="0" i="1">
                            <a:latin typeface="Cambria Math" panose="02040503050406030204" pitchFamily="18" charset="0"/>
                            <a:ea typeface="Times New Roman" charset="0"/>
                            <a:cs typeface="Times New Roman" charset="0"/>
                          </a:rPr>
                          <m:t>𝐴</m:t>
                        </m:r>
                        <m:r>
                          <a:rPr kumimoji="1" lang="zh-CN" altLang="ar-AE" sz="1600" b="0" i="1" smtClean="0">
                            <a:latin typeface="Cambria Math" panose="02040503050406030204" pitchFamily="18" charset="0"/>
                            <a:ea typeface="Times New Roman" charset="0"/>
                            <a:cs typeface="Times New Roman" charset="0"/>
                          </a:rPr>
                          <m:t>𝐵</m:t>
                        </m:r>
                      </m:sub>
                    </m:sSub>
                    <m:r>
                      <a:rPr kumimoji="1" lang="ar-AE" altLang="zh-CN" sz="1600" b="0" i="1" smtClean="0">
                        <a:latin typeface="Cambria Math" panose="02040503050406030204" pitchFamily="18" charset="0"/>
                        <a:ea typeface="Times New Roman" charset="0"/>
                        <a:cs typeface="Times New Roman" charset="0"/>
                      </a:rPr>
                      <m:t>∗</m:t>
                    </m:r>
                    <m:sSub>
                      <m:sSubPr>
                        <m:ctrlPr>
                          <a:rPr kumimoji="1" lang="ar-AE" altLang="zh-CN" sz="1600" b="0" i="1" smtClean="0">
                            <a:latin typeface="Cambria Math" panose="02040503050406030204" pitchFamily="18" charset="0"/>
                            <a:ea typeface="Times New Roman" charset="0"/>
                            <a:cs typeface="Times New Roman" charset="0"/>
                          </a:rPr>
                        </m:ctrlPr>
                      </m:sSubPr>
                      <m:e>
                        <m:r>
                          <a:rPr kumimoji="1" lang="zh-CN" altLang="ar-AE" sz="1600" b="0" i="1" smtClean="0">
                            <a:latin typeface="Cambria Math" panose="02040503050406030204" pitchFamily="18" charset="0"/>
                            <a:ea typeface="Times New Roman" charset="0"/>
                            <a:cs typeface="Times New Roman" charset="0"/>
                          </a:rPr>
                          <m:t>𝐹</m:t>
                        </m:r>
                      </m:e>
                      <m:sub>
                        <m:r>
                          <a:rPr kumimoji="1" lang="zh-CN" altLang="ar-AE" sz="1600" b="0" i="1" smtClean="0">
                            <a:latin typeface="Cambria Math" panose="02040503050406030204" pitchFamily="18" charset="0"/>
                            <a:ea typeface="Times New Roman" charset="0"/>
                            <a:cs typeface="Times New Roman" charset="0"/>
                          </a:rPr>
                          <m:t>𝐴</m:t>
                        </m:r>
                      </m:sub>
                    </m:sSub>
                    <m:r>
                      <a:rPr kumimoji="1" lang="ar-AE" altLang="zh-CN" sz="1600" b="0" i="1" smtClean="0">
                        <a:latin typeface="Cambria Math" panose="02040503050406030204" pitchFamily="18" charset="0"/>
                        <a:ea typeface="Times New Roman" charset="0"/>
                        <a:cs typeface="Times New Roman" charset="0"/>
                      </a:rPr>
                      <m:t>,</m:t>
                    </m:r>
                    <m:sSubSup>
                      <m:sSubSupPr>
                        <m:ctrlPr>
                          <a:rPr kumimoji="1" lang="ar-AE" altLang="zh-CN" sz="1600" b="0" i="1">
                            <a:latin typeface="Cambria Math" panose="02040503050406030204" pitchFamily="18" charset="0"/>
                            <a:ea typeface="Times New Roman" charset="0"/>
                            <a:cs typeface="Times New Roman" charset="0"/>
                          </a:rPr>
                        </m:ctrlPr>
                      </m:sSubSupPr>
                      <m:e>
                        <m:r>
                          <a:rPr kumimoji="1" lang="zh-CN" altLang="ar-AE" sz="1600" b="0" i="1">
                            <a:latin typeface="Cambria Math" panose="02040503050406030204" pitchFamily="18" charset="0"/>
                            <a:ea typeface="Times New Roman" charset="0"/>
                            <a:cs typeface="Times New Roman" charset="0"/>
                          </a:rPr>
                          <m:t>𝐹</m:t>
                        </m:r>
                      </m:e>
                      <m:sub>
                        <m:r>
                          <a:rPr kumimoji="1" lang="zh-CN" altLang="ar-AE" sz="1600" b="0" i="1" smtClean="0">
                            <a:latin typeface="Cambria Math" panose="02040503050406030204" pitchFamily="18" charset="0"/>
                            <a:ea typeface="Times New Roman" charset="0"/>
                            <a:cs typeface="Times New Roman" charset="0"/>
                          </a:rPr>
                          <m:t>𝐵</m:t>
                        </m:r>
                      </m:sub>
                      <m:sup>
                        <m:r>
                          <a:rPr kumimoji="1" lang="zh-CN" altLang="ar-AE" sz="1600" b="0" i="1" smtClean="0">
                            <a:latin typeface="Cambria Math" panose="02040503050406030204" pitchFamily="18" charset="0"/>
                            <a:ea typeface="Times New Roman" charset="0"/>
                            <a:cs typeface="Times New Roman" charset="0"/>
                          </a:rPr>
                          <m:t>𝐴</m:t>
                        </m:r>
                      </m:sup>
                    </m:sSubSup>
                    <m:r>
                      <a:rPr kumimoji="1" lang="ar-AE" altLang="zh-CN" sz="1600" b="0" i="1">
                        <a:latin typeface="Cambria Math" panose="02040503050406030204" pitchFamily="18" charset="0"/>
                        <a:ea typeface="Times New Roman" charset="0"/>
                        <a:cs typeface="Times New Roman" charset="0"/>
                      </a:rPr>
                      <m:t>=</m:t>
                    </m:r>
                    <m:sSub>
                      <m:sSubPr>
                        <m:ctrlPr>
                          <a:rPr kumimoji="1" lang="ar-AE" altLang="zh-CN" sz="1600" b="0" i="1">
                            <a:latin typeface="Cambria Math" panose="02040503050406030204" pitchFamily="18" charset="0"/>
                            <a:ea typeface="Times New Roman" charset="0"/>
                            <a:cs typeface="Times New Roman" charset="0"/>
                          </a:rPr>
                        </m:ctrlPr>
                      </m:sSubPr>
                      <m:e>
                        <m:r>
                          <a:rPr kumimoji="1" lang="zh-CN" altLang="ar-AE" sz="1600" b="0" i="1">
                            <a:latin typeface="Cambria Math" panose="02040503050406030204" pitchFamily="18" charset="0"/>
                            <a:ea typeface="Times New Roman" charset="0"/>
                            <a:cs typeface="Times New Roman" charset="0"/>
                          </a:rPr>
                          <m:t>𝐾</m:t>
                        </m:r>
                      </m:e>
                      <m:sub>
                        <m:r>
                          <a:rPr kumimoji="1" lang="zh-CN" altLang="ar-AE" sz="1600" b="0" i="1">
                            <a:latin typeface="Cambria Math" panose="02040503050406030204" pitchFamily="18" charset="0"/>
                            <a:ea typeface="Times New Roman" charset="0"/>
                            <a:cs typeface="Times New Roman" charset="0"/>
                          </a:rPr>
                          <m:t>𝐴𝐵</m:t>
                        </m:r>
                      </m:sub>
                    </m:sSub>
                    <m:r>
                      <a:rPr kumimoji="1" lang="ar-AE" altLang="zh-CN" sz="1600" b="0" i="1">
                        <a:latin typeface="Cambria Math" panose="02040503050406030204" pitchFamily="18" charset="0"/>
                        <a:ea typeface="Times New Roman" charset="0"/>
                        <a:cs typeface="Times New Roman" charset="0"/>
                      </a:rPr>
                      <m:t>∗</m:t>
                    </m:r>
                    <m:sSub>
                      <m:sSubPr>
                        <m:ctrlPr>
                          <a:rPr kumimoji="1" lang="ar-AE" altLang="zh-CN" sz="1600" b="0" i="1">
                            <a:latin typeface="Cambria Math" panose="02040503050406030204" pitchFamily="18" charset="0"/>
                            <a:ea typeface="Times New Roman" charset="0"/>
                            <a:cs typeface="Times New Roman" charset="0"/>
                          </a:rPr>
                        </m:ctrlPr>
                      </m:sSubPr>
                      <m:e>
                        <m:r>
                          <a:rPr kumimoji="1" lang="zh-CN" altLang="ar-AE" sz="1600" b="0" i="1">
                            <a:latin typeface="Cambria Math" panose="02040503050406030204" pitchFamily="18" charset="0"/>
                            <a:ea typeface="Times New Roman" charset="0"/>
                            <a:cs typeface="Times New Roman" charset="0"/>
                          </a:rPr>
                          <m:t>𝐹</m:t>
                        </m:r>
                      </m:e>
                      <m:sub>
                        <m:r>
                          <a:rPr kumimoji="1" lang="zh-CN" altLang="ar-AE" sz="1600" b="0" i="1" smtClean="0">
                            <a:latin typeface="Cambria Math" panose="02040503050406030204" pitchFamily="18" charset="0"/>
                            <a:ea typeface="Times New Roman" charset="0"/>
                            <a:cs typeface="Times New Roman" charset="0"/>
                          </a:rPr>
                          <m:t>𝐵</m:t>
                        </m:r>
                      </m:sub>
                    </m:sSub>
                  </m:oMath>
                </a14:m>
                <a:endParaRPr kumimoji="1" lang="ar-AE" altLang="zh-CN" sz="1600" b="0" dirty="0">
                  <a:latin typeface="Times New Roman" charset="0"/>
                  <a:ea typeface="Times New Roman" charset="0"/>
                  <a:cs typeface="Times New Roman" charset="0"/>
                </a:endParaRPr>
              </a:p>
            </p:txBody>
          </p:sp>
        </mc:Choice>
        <mc:Fallback xmlns="">
          <p:sp>
            <p:nvSpPr>
              <p:cNvPr id="8" name="内容占位符 2">
                <a:extLst>
                  <a:ext uri="{FF2B5EF4-FFF2-40B4-BE49-F238E27FC236}">
                    <a16:creationId xmlns:a16="http://schemas.microsoft.com/office/drawing/2014/main" id="{7FB9DB41-F6DE-4507-AC4C-792A9AAB5129}"/>
                  </a:ext>
                </a:extLst>
              </p:cNvPr>
              <p:cNvSpPr txBox="1">
                <a:spLocks noRot="1" noChangeAspect="1" noMove="1" noResize="1" noEditPoints="1" noAdjustHandles="1" noChangeArrowheads="1" noChangeShapeType="1" noTextEdit="1"/>
              </p:cNvSpPr>
              <p:nvPr/>
            </p:nvSpPr>
            <p:spPr bwMode="auto">
              <a:xfrm>
                <a:off x="4829333" y="1776498"/>
                <a:ext cx="4373507" cy="1615144"/>
              </a:xfrm>
              <a:prstGeom prst="rect">
                <a:avLst/>
              </a:prstGeom>
              <a:blipFill>
                <a:blip r:embed="rId5"/>
                <a:stretch>
                  <a:fillRect t="-1132"/>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a:noFill/>
                  </a:rPr>
                  <a:t> </a:t>
                </a:r>
              </a:p>
            </p:txBody>
          </p:sp>
        </mc:Fallback>
      </mc:AlternateContent>
      <mc:AlternateContent xmlns:mc="http://schemas.openxmlformats.org/markup-compatibility/2006" xmlns:a14="http://schemas.microsoft.com/office/drawing/2010/main">
        <mc:Choice Requires="a14">
          <p:sp>
            <p:nvSpPr>
              <p:cNvPr id="78" name="矩形 77">
                <a:extLst>
                  <a:ext uri="{FF2B5EF4-FFF2-40B4-BE49-F238E27FC236}">
                    <a16:creationId xmlns:a16="http://schemas.microsoft.com/office/drawing/2014/main" id="{08980D17-35FD-4C4A-B6A2-C99C033F8638}"/>
                  </a:ext>
                </a:extLst>
              </p:cNvPr>
              <p:cNvSpPr/>
              <p:nvPr/>
            </p:nvSpPr>
            <p:spPr>
              <a:xfrm>
                <a:off x="7550118" y="4588383"/>
                <a:ext cx="3811171" cy="885755"/>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p>
                <a:pPr>
                  <a:lnSpc>
                    <a:spcPct val="120000"/>
                  </a:lnSpc>
                  <a:spcBef>
                    <a:spcPct val="10000"/>
                  </a:spcBef>
                  <a:buClr>
                    <a:srgbClr val="6BB76D"/>
                  </a:buClr>
                  <a:buSzPct val="65000"/>
                </a:pPr>
                <a14:m>
                  <m:oMathPara xmlns:m="http://schemas.openxmlformats.org/officeDocument/2006/math">
                    <m:oMathParaPr>
                      <m:jc m:val="centerGroup"/>
                    </m:oMathParaPr>
                    <m:oMath xmlns:m="http://schemas.openxmlformats.org/officeDocument/2006/math">
                      <m:sSub>
                        <m:sSubPr>
                          <m:ctrlPr>
                            <a:rPr kumimoji="1" lang="ar-AE" altLang="zh-CN" sz="1600" b="0" i="1" smtClean="0">
                              <a:latin typeface="Cambria Math" panose="02040503050406030204" pitchFamily="18" charset="0"/>
                            </a:rPr>
                          </m:ctrlPr>
                        </m:sSubPr>
                        <m:e>
                          <m:r>
                            <a:rPr kumimoji="1" lang="zh-CN" altLang="ar-AE" sz="1600" b="0">
                              <a:latin typeface="Cambria Math" panose="02040503050406030204" pitchFamily="18" charset="0"/>
                            </a:rPr>
                            <m:t>𝑆</m:t>
                          </m:r>
                        </m:e>
                        <m:sub>
                          <m:r>
                            <a:rPr kumimoji="1" lang="zh-CN" altLang="ar-AE" sz="1600" b="0">
                              <a:latin typeface="Cambria Math" panose="02040503050406030204" pitchFamily="18" charset="0"/>
                            </a:rPr>
                            <m:t>𝐴𝐵</m:t>
                          </m:r>
                        </m:sub>
                      </m:sSub>
                      <m:r>
                        <a:rPr kumimoji="1" lang="ar-AE" altLang="zh-CN" sz="1600" b="0">
                          <a:latin typeface="Cambria Math" panose="02040503050406030204" pitchFamily="18" charset="0"/>
                        </a:rPr>
                        <m:t>=</m:t>
                      </m:r>
                      <m:f>
                        <m:fPr>
                          <m:ctrlPr>
                            <a:rPr kumimoji="1" lang="ar-AE" altLang="zh-CN" sz="1600" b="0" i="1">
                              <a:latin typeface="Cambria Math" panose="02040503050406030204" pitchFamily="18" charset="0"/>
                            </a:rPr>
                          </m:ctrlPr>
                        </m:fPr>
                        <m:num>
                          <m:r>
                            <a:rPr kumimoji="1" lang="ar-AE" altLang="zh-CN" sz="1600" b="0">
                              <a:latin typeface="Cambria Math" panose="02040503050406030204" pitchFamily="18" charset="0"/>
                            </a:rPr>
                            <m:t>1</m:t>
                          </m:r>
                        </m:num>
                        <m:den>
                          <m:r>
                            <a:rPr kumimoji="1" lang="ar-AE" altLang="zh-CN" sz="1600" b="0">
                              <a:latin typeface="Cambria Math" panose="02040503050406030204" pitchFamily="18" charset="0"/>
                            </a:rPr>
                            <m:t>2</m:t>
                          </m:r>
                        </m:den>
                      </m:f>
                      <m:r>
                        <a:rPr kumimoji="1" lang="ar-AE" altLang="zh-CN" sz="1600" b="0">
                          <a:latin typeface="Cambria Math" panose="02040503050406030204" pitchFamily="18" charset="0"/>
                        </a:rPr>
                        <m:t>(</m:t>
                      </m:r>
                      <m:r>
                        <a:rPr kumimoji="1" lang="zh-CN" altLang="ar-AE" sz="1600" b="0">
                          <a:latin typeface="Cambria Math" panose="02040503050406030204" pitchFamily="18" charset="0"/>
                        </a:rPr>
                        <m:t>𝜎</m:t>
                      </m:r>
                      <m:d>
                        <m:dPr>
                          <m:ctrlPr>
                            <a:rPr kumimoji="1" lang="ar-AE" altLang="zh-CN" sz="1600" b="0" i="1">
                              <a:latin typeface="Cambria Math" panose="02040503050406030204" pitchFamily="18" charset="0"/>
                            </a:rPr>
                          </m:ctrlPr>
                        </m:dPr>
                        <m:e>
                          <m:sSubSup>
                            <m:sSubSupPr>
                              <m:ctrlPr>
                                <a:rPr kumimoji="1" lang="ar-AE" altLang="zh-CN" sz="1600" b="0" i="1">
                                  <a:latin typeface="Cambria Math" panose="02040503050406030204" pitchFamily="18" charset="0"/>
                                </a:rPr>
                              </m:ctrlPr>
                            </m:sSubSupPr>
                            <m:e>
                              <m:r>
                                <a:rPr kumimoji="1" lang="zh-CN" altLang="ar-AE" sz="1600" b="0">
                                  <a:latin typeface="Cambria Math" panose="02040503050406030204" pitchFamily="18" charset="0"/>
                                </a:rPr>
                                <m:t>𝐹</m:t>
                              </m:r>
                            </m:e>
                            <m:sub>
                              <m:r>
                                <a:rPr kumimoji="1" lang="zh-CN" altLang="ar-AE" sz="1600" b="0">
                                  <a:latin typeface="Cambria Math" panose="02040503050406030204" pitchFamily="18" charset="0"/>
                                </a:rPr>
                                <m:t>𝐴</m:t>
                              </m:r>
                            </m:sub>
                            <m:sup>
                              <m:r>
                                <a:rPr kumimoji="1" lang="zh-CN" altLang="ar-AE" sz="1600" b="0">
                                  <a:latin typeface="Cambria Math" panose="02040503050406030204" pitchFamily="18" charset="0"/>
                                </a:rPr>
                                <m:t>𝐵</m:t>
                              </m:r>
                            </m:sup>
                          </m:sSubSup>
                          <m:r>
                            <a:rPr kumimoji="1" lang="ar-AE" altLang="zh-CN" sz="1600" b="0">
                              <a:latin typeface="Cambria Math" panose="02040503050406030204" pitchFamily="18" charset="0"/>
                            </a:rPr>
                            <m:t>∙</m:t>
                          </m:r>
                          <m:r>
                            <a:rPr kumimoji="1" lang="zh-CN" altLang="ar-AE" sz="1600" b="0">
                              <a:latin typeface="Cambria Math" panose="02040503050406030204" pitchFamily="18" charset="0"/>
                            </a:rPr>
                            <m:t>𝑊</m:t>
                          </m:r>
                        </m:e>
                      </m:d>
                      <m:r>
                        <a:rPr kumimoji="1" lang="ar-AE" altLang="zh-CN" sz="1600" b="0">
                          <a:latin typeface="Cambria Math" panose="02040503050406030204" pitchFamily="18" charset="0"/>
                        </a:rPr>
                        <m:t>+</m:t>
                      </m:r>
                      <m:r>
                        <a:rPr kumimoji="1" lang="zh-CN" altLang="ar-AE" sz="1600" b="0">
                          <a:latin typeface="Cambria Math" panose="02040503050406030204" pitchFamily="18" charset="0"/>
                        </a:rPr>
                        <m:t>𝜎</m:t>
                      </m:r>
                      <m:r>
                        <a:rPr kumimoji="1" lang="ar-AE" altLang="zh-CN" sz="1600" b="0">
                          <a:latin typeface="Cambria Math" panose="02040503050406030204" pitchFamily="18" charset="0"/>
                        </a:rPr>
                        <m:t>(</m:t>
                      </m:r>
                      <m:sSubSup>
                        <m:sSubSupPr>
                          <m:ctrlPr>
                            <a:rPr kumimoji="1" lang="ar-AE" altLang="zh-CN" sz="1600" b="0" i="1">
                              <a:latin typeface="Cambria Math" panose="02040503050406030204" pitchFamily="18" charset="0"/>
                            </a:rPr>
                          </m:ctrlPr>
                        </m:sSubSupPr>
                        <m:e>
                          <m:r>
                            <a:rPr kumimoji="1" lang="zh-CN" altLang="ar-AE" sz="1600" b="0">
                              <a:latin typeface="Cambria Math" panose="02040503050406030204" pitchFamily="18" charset="0"/>
                            </a:rPr>
                            <m:t>𝐹</m:t>
                          </m:r>
                        </m:e>
                        <m:sub>
                          <m:r>
                            <a:rPr kumimoji="1" lang="zh-CN" altLang="ar-AE" sz="1600" b="0">
                              <a:latin typeface="Cambria Math" panose="02040503050406030204" pitchFamily="18" charset="0"/>
                            </a:rPr>
                            <m:t>𝐵</m:t>
                          </m:r>
                        </m:sub>
                        <m:sup>
                          <m:r>
                            <a:rPr kumimoji="1" lang="zh-CN" altLang="ar-AE" sz="1600" b="0">
                              <a:latin typeface="Cambria Math" panose="02040503050406030204" pitchFamily="18" charset="0"/>
                            </a:rPr>
                            <m:t>𝐴</m:t>
                          </m:r>
                        </m:sup>
                      </m:sSubSup>
                      <m:r>
                        <a:rPr kumimoji="1" lang="ar-AE" altLang="zh-CN" sz="1600" b="0">
                          <a:latin typeface="Cambria Math" panose="02040503050406030204" pitchFamily="18" charset="0"/>
                        </a:rPr>
                        <m:t>∙</m:t>
                      </m:r>
                      <m:r>
                        <a:rPr kumimoji="1" lang="zh-CN" altLang="ar-AE" sz="1600" b="0">
                          <a:latin typeface="Cambria Math" panose="02040503050406030204" pitchFamily="18" charset="0"/>
                        </a:rPr>
                        <m:t>𝑊</m:t>
                      </m:r>
                      <m:r>
                        <a:rPr kumimoji="1" lang="ar-AE" altLang="zh-CN" sz="1600" b="0">
                          <a:latin typeface="Cambria Math" panose="02040503050406030204" pitchFamily="18" charset="0"/>
                        </a:rPr>
                        <m:t>))</m:t>
                      </m:r>
                    </m:oMath>
                  </m:oMathPara>
                </a14:m>
                <a:endParaRPr kumimoji="1" lang="ar-AE" altLang="zh-CN" sz="1600" b="0" dirty="0">
                  <a:latin typeface="Times New Roman" charset="0"/>
                  <a:cs typeface="Times New Roman" charset="0"/>
                </a:endParaRPr>
              </a:p>
            </p:txBody>
          </p:sp>
        </mc:Choice>
        <mc:Fallback xmlns="">
          <p:sp>
            <p:nvSpPr>
              <p:cNvPr id="78" name="矩形 77">
                <a:extLst>
                  <a:ext uri="{FF2B5EF4-FFF2-40B4-BE49-F238E27FC236}">
                    <a16:creationId xmlns:a16="http://schemas.microsoft.com/office/drawing/2014/main" id="{08980D17-35FD-4C4A-B6A2-C99C033F8638}"/>
                  </a:ext>
                </a:extLst>
              </p:cNvPr>
              <p:cNvSpPr>
                <a:spLocks noRot="1" noChangeAspect="1" noMove="1" noResize="1" noEditPoints="1" noAdjustHandles="1" noChangeArrowheads="1" noChangeShapeType="1" noTextEdit="1"/>
              </p:cNvSpPr>
              <p:nvPr/>
            </p:nvSpPr>
            <p:spPr>
              <a:xfrm>
                <a:off x="7550118" y="4588383"/>
                <a:ext cx="3811171" cy="885755"/>
              </a:xfrm>
              <a:prstGeom prst="rect">
                <a:avLst/>
              </a:prstGeom>
              <a:blipFill>
                <a:blip r:embed="rId6"/>
                <a:stretch>
                  <a:fillRect/>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zh-CN" altLang="en-US">
                    <a:noFill/>
                  </a:rPr>
                  <a:t> </a:t>
                </a:r>
              </a:p>
            </p:txBody>
          </p:sp>
        </mc:Fallback>
      </mc:AlternateContent>
      <p:pic>
        <p:nvPicPr>
          <p:cNvPr id="79" name="图片 78">
            <a:extLst>
              <a:ext uri="{FF2B5EF4-FFF2-40B4-BE49-F238E27FC236}">
                <a16:creationId xmlns:a16="http://schemas.microsoft.com/office/drawing/2014/main" id="{0973A892-A377-445C-86B5-B84583E6EDB9}"/>
              </a:ext>
            </a:extLst>
          </p:cNvPr>
          <p:cNvPicPr>
            <a:picLocks noChangeAspect="1"/>
          </p:cNvPicPr>
          <p:nvPr/>
        </p:nvPicPr>
        <p:blipFill>
          <a:blip r:embed="rId7"/>
          <a:stretch>
            <a:fillRect/>
          </a:stretch>
        </p:blipFill>
        <p:spPr>
          <a:xfrm>
            <a:off x="1029642" y="3602499"/>
            <a:ext cx="395404" cy="540222"/>
          </a:xfrm>
          <a:prstGeom prst="rect">
            <a:avLst/>
          </a:prstGeom>
        </p:spPr>
      </p:pic>
      <p:pic>
        <p:nvPicPr>
          <p:cNvPr id="80" name="图片 79">
            <a:extLst>
              <a:ext uri="{FF2B5EF4-FFF2-40B4-BE49-F238E27FC236}">
                <a16:creationId xmlns:a16="http://schemas.microsoft.com/office/drawing/2014/main" id="{BB6DF2CD-ADE5-4286-B5EC-ABC14FB83A6B}"/>
              </a:ext>
            </a:extLst>
          </p:cNvPr>
          <p:cNvPicPr>
            <a:picLocks noChangeAspect="1"/>
          </p:cNvPicPr>
          <p:nvPr/>
        </p:nvPicPr>
        <p:blipFill>
          <a:blip r:embed="rId8"/>
          <a:stretch>
            <a:fillRect/>
          </a:stretch>
        </p:blipFill>
        <p:spPr>
          <a:xfrm>
            <a:off x="1029642" y="5872204"/>
            <a:ext cx="395404" cy="540222"/>
          </a:xfrm>
          <a:prstGeom prst="rect">
            <a:avLst/>
          </a:prstGeom>
        </p:spPr>
      </p:pic>
      <p:grpSp>
        <p:nvGrpSpPr>
          <p:cNvPr id="81" name="组合 80">
            <a:extLst>
              <a:ext uri="{FF2B5EF4-FFF2-40B4-BE49-F238E27FC236}">
                <a16:creationId xmlns:a16="http://schemas.microsoft.com/office/drawing/2014/main" id="{E3FC3224-6B83-4551-8E6E-380AFDFDEE48}"/>
              </a:ext>
            </a:extLst>
          </p:cNvPr>
          <p:cNvGrpSpPr/>
          <p:nvPr/>
        </p:nvGrpSpPr>
        <p:grpSpPr>
          <a:xfrm>
            <a:off x="1411986" y="3512462"/>
            <a:ext cx="1717090" cy="2990002"/>
            <a:chOff x="1670525" y="3388472"/>
            <a:chExt cx="1717090" cy="2990002"/>
          </a:xfrm>
        </p:grpSpPr>
        <p:pic>
          <p:nvPicPr>
            <p:cNvPr id="82" name="图片 81">
              <a:extLst>
                <a:ext uri="{FF2B5EF4-FFF2-40B4-BE49-F238E27FC236}">
                  <a16:creationId xmlns:a16="http://schemas.microsoft.com/office/drawing/2014/main" id="{0A4AAA5C-37AD-43B9-A2E8-4DDDE36B90A3}"/>
                </a:ext>
              </a:extLst>
            </p:cNvPr>
            <p:cNvPicPr>
              <a:picLocks noChangeAspect="1"/>
            </p:cNvPicPr>
            <p:nvPr/>
          </p:nvPicPr>
          <p:blipFill>
            <a:blip r:embed="rId9"/>
            <a:stretch>
              <a:fillRect/>
            </a:stretch>
          </p:blipFill>
          <p:spPr>
            <a:xfrm>
              <a:off x="1708750" y="3694598"/>
              <a:ext cx="195512" cy="108044"/>
            </a:xfrm>
            <a:prstGeom prst="rect">
              <a:avLst/>
            </a:prstGeom>
          </p:spPr>
        </p:pic>
        <p:pic>
          <p:nvPicPr>
            <p:cNvPr id="83" name="图片 82">
              <a:extLst>
                <a:ext uri="{FF2B5EF4-FFF2-40B4-BE49-F238E27FC236}">
                  <a16:creationId xmlns:a16="http://schemas.microsoft.com/office/drawing/2014/main" id="{F167DB5D-B4AA-43B7-A739-94935133BC00}"/>
                </a:ext>
              </a:extLst>
            </p:cNvPr>
            <p:cNvPicPr>
              <a:picLocks noChangeAspect="1"/>
            </p:cNvPicPr>
            <p:nvPr/>
          </p:nvPicPr>
          <p:blipFill>
            <a:blip r:embed="rId10"/>
            <a:stretch>
              <a:fillRect/>
            </a:stretch>
          </p:blipFill>
          <p:spPr>
            <a:xfrm>
              <a:off x="1708750" y="5964303"/>
              <a:ext cx="195512" cy="108044"/>
            </a:xfrm>
            <a:prstGeom prst="rect">
              <a:avLst/>
            </a:prstGeom>
          </p:spPr>
        </p:pic>
        <p:pic>
          <p:nvPicPr>
            <p:cNvPr id="84" name="图片 83">
              <a:extLst>
                <a:ext uri="{FF2B5EF4-FFF2-40B4-BE49-F238E27FC236}">
                  <a16:creationId xmlns:a16="http://schemas.microsoft.com/office/drawing/2014/main" id="{F79B83BB-3DE7-4922-8E3F-E62A8991F158}"/>
                </a:ext>
              </a:extLst>
            </p:cNvPr>
            <p:cNvPicPr>
              <a:picLocks noChangeAspect="1"/>
            </p:cNvPicPr>
            <p:nvPr/>
          </p:nvPicPr>
          <p:blipFill>
            <a:blip r:embed="rId11"/>
            <a:stretch>
              <a:fillRect/>
            </a:stretch>
          </p:blipFill>
          <p:spPr>
            <a:xfrm>
              <a:off x="1925914" y="3388472"/>
              <a:ext cx="847644" cy="720296"/>
            </a:xfrm>
            <a:prstGeom prst="rect">
              <a:avLst/>
            </a:prstGeom>
          </p:spPr>
        </p:pic>
        <p:pic>
          <p:nvPicPr>
            <p:cNvPr id="85" name="图片 84">
              <a:extLst>
                <a:ext uri="{FF2B5EF4-FFF2-40B4-BE49-F238E27FC236}">
                  <a16:creationId xmlns:a16="http://schemas.microsoft.com/office/drawing/2014/main" id="{2DCAC2B3-7273-4346-9DF1-89946C5C4DB9}"/>
                </a:ext>
              </a:extLst>
            </p:cNvPr>
            <p:cNvPicPr>
              <a:picLocks noChangeAspect="1"/>
            </p:cNvPicPr>
            <p:nvPr/>
          </p:nvPicPr>
          <p:blipFill>
            <a:blip r:embed="rId9"/>
            <a:stretch>
              <a:fillRect/>
            </a:stretch>
          </p:blipFill>
          <p:spPr>
            <a:xfrm>
              <a:off x="2857272" y="3694598"/>
              <a:ext cx="195512" cy="108044"/>
            </a:xfrm>
            <a:prstGeom prst="rect">
              <a:avLst/>
            </a:prstGeom>
          </p:spPr>
        </p:pic>
        <p:pic>
          <p:nvPicPr>
            <p:cNvPr id="86" name="图片 85">
              <a:extLst>
                <a:ext uri="{FF2B5EF4-FFF2-40B4-BE49-F238E27FC236}">
                  <a16:creationId xmlns:a16="http://schemas.microsoft.com/office/drawing/2014/main" id="{951BFB1F-6C60-4B64-85C6-E4C9926DD5CE}"/>
                </a:ext>
              </a:extLst>
            </p:cNvPr>
            <p:cNvPicPr>
              <a:picLocks noChangeAspect="1"/>
            </p:cNvPicPr>
            <p:nvPr/>
          </p:nvPicPr>
          <p:blipFill>
            <a:blip r:embed="rId12"/>
            <a:stretch>
              <a:fillRect/>
            </a:stretch>
          </p:blipFill>
          <p:spPr>
            <a:xfrm>
              <a:off x="3107406" y="3653893"/>
              <a:ext cx="280209" cy="198081"/>
            </a:xfrm>
            <a:prstGeom prst="rect">
              <a:avLst/>
            </a:prstGeom>
          </p:spPr>
        </p:pic>
        <p:pic>
          <p:nvPicPr>
            <p:cNvPr id="87" name="图片 86">
              <a:extLst>
                <a:ext uri="{FF2B5EF4-FFF2-40B4-BE49-F238E27FC236}">
                  <a16:creationId xmlns:a16="http://schemas.microsoft.com/office/drawing/2014/main" id="{BD517A62-3CEA-4E1F-84E9-ECBF15BA4E75}"/>
                </a:ext>
              </a:extLst>
            </p:cNvPr>
            <p:cNvPicPr>
              <a:picLocks noChangeAspect="1"/>
            </p:cNvPicPr>
            <p:nvPr/>
          </p:nvPicPr>
          <p:blipFill>
            <a:blip r:embed="rId10"/>
            <a:stretch>
              <a:fillRect/>
            </a:stretch>
          </p:blipFill>
          <p:spPr>
            <a:xfrm>
              <a:off x="2811670" y="5964303"/>
              <a:ext cx="195512" cy="108044"/>
            </a:xfrm>
            <a:prstGeom prst="rect">
              <a:avLst/>
            </a:prstGeom>
          </p:spPr>
        </p:pic>
        <p:pic>
          <p:nvPicPr>
            <p:cNvPr id="88" name="图片 87">
              <a:extLst>
                <a:ext uri="{FF2B5EF4-FFF2-40B4-BE49-F238E27FC236}">
                  <a16:creationId xmlns:a16="http://schemas.microsoft.com/office/drawing/2014/main" id="{12A374BF-FF4D-44DE-8B88-6790241BC2C6}"/>
                </a:ext>
              </a:extLst>
            </p:cNvPr>
            <p:cNvPicPr>
              <a:picLocks noChangeAspect="1"/>
            </p:cNvPicPr>
            <p:nvPr/>
          </p:nvPicPr>
          <p:blipFill>
            <a:blip r:embed="rId13"/>
            <a:stretch>
              <a:fillRect/>
            </a:stretch>
          </p:blipFill>
          <p:spPr>
            <a:xfrm>
              <a:off x="3016852" y="5915813"/>
              <a:ext cx="281552" cy="198081"/>
            </a:xfrm>
            <a:prstGeom prst="rect">
              <a:avLst/>
            </a:prstGeom>
          </p:spPr>
        </p:pic>
        <p:pic>
          <p:nvPicPr>
            <p:cNvPr id="89" name="图片 88">
              <a:extLst>
                <a:ext uri="{FF2B5EF4-FFF2-40B4-BE49-F238E27FC236}">
                  <a16:creationId xmlns:a16="http://schemas.microsoft.com/office/drawing/2014/main" id="{D88CC9B4-7C70-4504-A881-F507100FA708}"/>
                </a:ext>
              </a:extLst>
            </p:cNvPr>
            <p:cNvPicPr>
              <a:picLocks noChangeAspect="1"/>
            </p:cNvPicPr>
            <p:nvPr/>
          </p:nvPicPr>
          <p:blipFill>
            <a:blip r:embed="rId11"/>
            <a:stretch>
              <a:fillRect/>
            </a:stretch>
          </p:blipFill>
          <p:spPr>
            <a:xfrm>
              <a:off x="1925914" y="5658178"/>
              <a:ext cx="847644" cy="720296"/>
            </a:xfrm>
            <a:prstGeom prst="rect">
              <a:avLst/>
            </a:prstGeom>
          </p:spPr>
        </p:pic>
        <p:sp>
          <p:nvSpPr>
            <p:cNvPr id="90" name="上下箭头 4">
              <a:extLst>
                <a:ext uri="{FF2B5EF4-FFF2-40B4-BE49-F238E27FC236}">
                  <a16:creationId xmlns:a16="http://schemas.microsoft.com/office/drawing/2014/main" id="{E726520D-1CA5-41C4-8603-41507A2DE08C}"/>
                </a:ext>
              </a:extLst>
            </p:cNvPr>
            <p:cNvSpPr/>
            <p:nvPr/>
          </p:nvSpPr>
          <p:spPr>
            <a:xfrm>
              <a:off x="2288268" y="4546687"/>
              <a:ext cx="108044" cy="603721"/>
            </a:xfrm>
            <a:prstGeom prst="upDownArrow">
              <a:avLst/>
            </a:prstGeom>
          </p:spPr>
          <p:style>
            <a:lnRef idx="1">
              <a:schemeClr val="accent1"/>
            </a:lnRef>
            <a:fillRef idx="2">
              <a:schemeClr val="accent1"/>
            </a:fillRef>
            <a:effectRef idx="1">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p>
          </p:txBody>
        </p:sp>
        <p:sp>
          <p:nvSpPr>
            <p:cNvPr id="91" name="文本框 90">
              <a:extLst>
                <a:ext uri="{FF2B5EF4-FFF2-40B4-BE49-F238E27FC236}">
                  <a16:creationId xmlns:a16="http://schemas.microsoft.com/office/drawing/2014/main" id="{2EE8E49A-23D0-48C7-A33D-9EFB54E259F2}"/>
                </a:ext>
              </a:extLst>
            </p:cNvPr>
            <p:cNvSpPr txBox="1"/>
            <p:nvPr/>
          </p:nvSpPr>
          <p:spPr>
            <a:xfrm>
              <a:off x="1670525" y="4635007"/>
              <a:ext cx="661558" cy="415498"/>
            </a:xfrm>
            <a:prstGeom prst="rect">
              <a:avLst/>
            </a:prstGeom>
            <a:noFill/>
          </p:spPr>
          <p:txBody>
            <a:bodyPr wrap="square" rtlCol="0">
              <a:spAutoFit/>
            </a:bodyPr>
            <a:lstStyle/>
            <a:p>
              <a:r>
                <a:rPr kumimoji="1" lang="en-US" altLang="zh-CN" sz="1050" dirty="0">
                  <a:latin typeface="Times New Roman" charset="0"/>
                  <a:ea typeface="Times New Roman" charset="0"/>
                  <a:cs typeface="Times New Roman" charset="0"/>
                </a:rPr>
                <a:t>Sharing Weights</a:t>
              </a:r>
              <a:endParaRPr kumimoji="1" lang="zh-CN" altLang="en-US" sz="1050" dirty="0">
                <a:latin typeface="Times New Roman" charset="0"/>
                <a:ea typeface="Times New Roman" charset="0"/>
                <a:cs typeface="Times New Roman" charset="0"/>
              </a:endParaRPr>
            </a:p>
          </p:txBody>
        </p:sp>
      </p:grpSp>
      <p:pic>
        <p:nvPicPr>
          <p:cNvPr id="92" name="图片 91">
            <a:extLst>
              <a:ext uri="{FF2B5EF4-FFF2-40B4-BE49-F238E27FC236}">
                <a16:creationId xmlns:a16="http://schemas.microsoft.com/office/drawing/2014/main" id="{DD82C898-3EDC-4CCA-B452-8F5E99FE7034}"/>
              </a:ext>
            </a:extLst>
          </p:cNvPr>
          <p:cNvPicPr>
            <a:picLocks noChangeAspect="1"/>
          </p:cNvPicPr>
          <p:nvPr/>
        </p:nvPicPr>
        <p:blipFill>
          <a:blip r:embed="rId14"/>
          <a:stretch>
            <a:fillRect/>
          </a:stretch>
        </p:blipFill>
        <p:spPr>
          <a:xfrm>
            <a:off x="2869065" y="4007372"/>
            <a:ext cx="119985" cy="216000"/>
          </a:xfrm>
          <a:prstGeom prst="rect">
            <a:avLst/>
          </a:prstGeom>
        </p:spPr>
      </p:pic>
      <p:pic>
        <p:nvPicPr>
          <p:cNvPr id="93" name="图片 92">
            <a:extLst>
              <a:ext uri="{FF2B5EF4-FFF2-40B4-BE49-F238E27FC236}">
                <a16:creationId xmlns:a16="http://schemas.microsoft.com/office/drawing/2014/main" id="{547DE9E7-24D1-4B38-9C40-7F96F3E1C5A8}"/>
              </a:ext>
            </a:extLst>
          </p:cNvPr>
          <p:cNvPicPr>
            <a:picLocks noChangeAspect="1"/>
          </p:cNvPicPr>
          <p:nvPr/>
        </p:nvPicPr>
        <p:blipFill>
          <a:blip r:embed="rId15"/>
          <a:stretch>
            <a:fillRect/>
          </a:stretch>
        </p:blipFill>
        <p:spPr>
          <a:xfrm>
            <a:off x="2869063" y="5798002"/>
            <a:ext cx="119985" cy="216000"/>
          </a:xfrm>
          <a:prstGeom prst="rect">
            <a:avLst/>
          </a:prstGeom>
        </p:spPr>
      </p:pic>
      <p:grpSp>
        <p:nvGrpSpPr>
          <p:cNvPr id="94" name="组合 93">
            <a:extLst>
              <a:ext uri="{FF2B5EF4-FFF2-40B4-BE49-F238E27FC236}">
                <a16:creationId xmlns:a16="http://schemas.microsoft.com/office/drawing/2014/main" id="{DA1A480E-60F8-441C-B9BB-803E321E3D2D}"/>
              </a:ext>
            </a:extLst>
          </p:cNvPr>
          <p:cNvGrpSpPr/>
          <p:nvPr/>
        </p:nvGrpSpPr>
        <p:grpSpPr>
          <a:xfrm>
            <a:off x="2612229" y="3987176"/>
            <a:ext cx="2508689" cy="1751254"/>
            <a:chOff x="2870768" y="3863186"/>
            <a:chExt cx="2508689" cy="1751254"/>
          </a:xfrm>
        </p:grpSpPr>
        <p:pic>
          <p:nvPicPr>
            <p:cNvPr id="95" name="图片 94">
              <a:extLst>
                <a:ext uri="{FF2B5EF4-FFF2-40B4-BE49-F238E27FC236}">
                  <a16:creationId xmlns:a16="http://schemas.microsoft.com/office/drawing/2014/main" id="{6BF8AC3C-64F4-4467-B9C8-324D949917E3}"/>
                </a:ext>
              </a:extLst>
            </p:cNvPr>
            <p:cNvPicPr>
              <a:picLocks noChangeAspect="1"/>
            </p:cNvPicPr>
            <p:nvPr/>
          </p:nvPicPr>
          <p:blipFill>
            <a:blip r:embed="rId9"/>
            <a:stretch>
              <a:fillRect/>
            </a:stretch>
          </p:blipFill>
          <p:spPr>
            <a:xfrm>
              <a:off x="5036581" y="4370285"/>
              <a:ext cx="211865" cy="116110"/>
            </a:xfrm>
            <a:prstGeom prst="rect">
              <a:avLst/>
            </a:prstGeom>
          </p:spPr>
        </p:pic>
        <p:pic>
          <p:nvPicPr>
            <p:cNvPr id="96" name="图片 95">
              <a:extLst>
                <a:ext uri="{FF2B5EF4-FFF2-40B4-BE49-F238E27FC236}">
                  <a16:creationId xmlns:a16="http://schemas.microsoft.com/office/drawing/2014/main" id="{352C1FA2-8D29-43AD-B993-3BC705BA1889}"/>
                </a:ext>
              </a:extLst>
            </p:cNvPr>
            <p:cNvPicPr>
              <a:picLocks noChangeAspect="1"/>
            </p:cNvPicPr>
            <p:nvPr/>
          </p:nvPicPr>
          <p:blipFill>
            <a:blip r:embed="rId10"/>
            <a:stretch>
              <a:fillRect/>
            </a:stretch>
          </p:blipFill>
          <p:spPr>
            <a:xfrm>
              <a:off x="5034088" y="5107888"/>
              <a:ext cx="211865" cy="116110"/>
            </a:xfrm>
            <a:prstGeom prst="rect">
              <a:avLst/>
            </a:prstGeom>
          </p:spPr>
        </p:pic>
        <p:pic>
          <p:nvPicPr>
            <p:cNvPr id="97" name="图片 96">
              <a:extLst>
                <a:ext uri="{FF2B5EF4-FFF2-40B4-BE49-F238E27FC236}">
                  <a16:creationId xmlns:a16="http://schemas.microsoft.com/office/drawing/2014/main" id="{72A7AC7E-3EAD-40DD-95FD-6A0F4FC3C7E3}"/>
                </a:ext>
              </a:extLst>
            </p:cNvPr>
            <p:cNvPicPr>
              <a:picLocks noChangeAspect="1"/>
            </p:cNvPicPr>
            <p:nvPr/>
          </p:nvPicPr>
          <p:blipFill>
            <a:blip r:embed="rId16"/>
            <a:stretch>
              <a:fillRect/>
            </a:stretch>
          </p:blipFill>
          <p:spPr>
            <a:xfrm>
              <a:off x="4982482" y="5062577"/>
              <a:ext cx="294893" cy="206731"/>
            </a:xfrm>
            <a:prstGeom prst="rect">
              <a:avLst/>
            </a:prstGeom>
          </p:spPr>
        </p:pic>
        <p:pic>
          <p:nvPicPr>
            <p:cNvPr id="98" name="图片 97">
              <a:extLst>
                <a:ext uri="{FF2B5EF4-FFF2-40B4-BE49-F238E27FC236}">
                  <a16:creationId xmlns:a16="http://schemas.microsoft.com/office/drawing/2014/main" id="{F96B7B1B-A137-4073-9C45-76022E3F7DE1}"/>
                </a:ext>
              </a:extLst>
            </p:cNvPr>
            <p:cNvPicPr>
              <a:picLocks noChangeAspect="1"/>
            </p:cNvPicPr>
            <p:nvPr/>
          </p:nvPicPr>
          <p:blipFill>
            <a:blip r:embed="rId17"/>
            <a:stretch>
              <a:fillRect/>
            </a:stretch>
          </p:blipFill>
          <p:spPr>
            <a:xfrm>
              <a:off x="2870768" y="4136423"/>
              <a:ext cx="2508689" cy="1478017"/>
            </a:xfrm>
            <a:prstGeom prst="rect">
              <a:avLst/>
            </a:prstGeom>
          </p:spPr>
        </p:pic>
        <p:pic>
          <p:nvPicPr>
            <p:cNvPr id="99" name="图片 98">
              <a:extLst>
                <a:ext uri="{FF2B5EF4-FFF2-40B4-BE49-F238E27FC236}">
                  <a16:creationId xmlns:a16="http://schemas.microsoft.com/office/drawing/2014/main" id="{689B8996-6B3D-4A68-95E9-A5C7C03AE1D5}"/>
                </a:ext>
              </a:extLst>
            </p:cNvPr>
            <p:cNvPicPr>
              <a:picLocks noChangeAspect="1"/>
            </p:cNvPicPr>
            <p:nvPr/>
          </p:nvPicPr>
          <p:blipFill>
            <a:blip r:embed="rId18"/>
            <a:stretch>
              <a:fillRect/>
            </a:stretch>
          </p:blipFill>
          <p:spPr>
            <a:xfrm>
              <a:off x="2972228" y="4224820"/>
              <a:ext cx="171783" cy="169916"/>
            </a:xfrm>
            <a:prstGeom prst="rect">
              <a:avLst/>
            </a:prstGeom>
          </p:spPr>
        </p:pic>
        <p:pic>
          <p:nvPicPr>
            <p:cNvPr id="100" name="图片 99">
              <a:extLst>
                <a:ext uri="{FF2B5EF4-FFF2-40B4-BE49-F238E27FC236}">
                  <a16:creationId xmlns:a16="http://schemas.microsoft.com/office/drawing/2014/main" id="{610B78DD-1B4D-4515-B513-F49F401BAC6A}"/>
                </a:ext>
              </a:extLst>
            </p:cNvPr>
            <p:cNvPicPr>
              <a:picLocks noChangeAspect="1"/>
            </p:cNvPicPr>
            <p:nvPr/>
          </p:nvPicPr>
          <p:blipFill>
            <a:blip r:embed="rId19"/>
            <a:stretch>
              <a:fillRect/>
            </a:stretch>
          </p:blipFill>
          <p:spPr>
            <a:xfrm>
              <a:off x="2972228" y="4575556"/>
              <a:ext cx="171783" cy="169916"/>
            </a:xfrm>
            <a:prstGeom prst="rect">
              <a:avLst/>
            </a:prstGeom>
          </p:spPr>
        </p:pic>
        <p:pic>
          <p:nvPicPr>
            <p:cNvPr id="101" name="图片 100">
              <a:extLst>
                <a:ext uri="{FF2B5EF4-FFF2-40B4-BE49-F238E27FC236}">
                  <a16:creationId xmlns:a16="http://schemas.microsoft.com/office/drawing/2014/main" id="{7A54EDDA-C87C-4291-A647-B8B71C87FA25}"/>
                </a:ext>
              </a:extLst>
            </p:cNvPr>
            <p:cNvPicPr>
              <a:picLocks noChangeAspect="1"/>
            </p:cNvPicPr>
            <p:nvPr/>
          </p:nvPicPr>
          <p:blipFill>
            <a:blip r:embed="rId20"/>
            <a:stretch>
              <a:fillRect/>
            </a:stretch>
          </p:blipFill>
          <p:spPr>
            <a:xfrm>
              <a:off x="2972228" y="5158082"/>
              <a:ext cx="171783" cy="169916"/>
            </a:xfrm>
            <a:prstGeom prst="rect">
              <a:avLst/>
            </a:prstGeom>
          </p:spPr>
        </p:pic>
        <p:pic>
          <p:nvPicPr>
            <p:cNvPr id="102" name="图片 101">
              <a:extLst>
                <a:ext uri="{FF2B5EF4-FFF2-40B4-BE49-F238E27FC236}">
                  <a16:creationId xmlns:a16="http://schemas.microsoft.com/office/drawing/2014/main" id="{578E5F5B-6A99-455B-A913-866956C5EF15}"/>
                </a:ext>
              </a:extLst>
            </p:cNvPr>
            <p:cNvPicPr>
              <a:picLocks noChangeAspect="1"/>
            </p:cNvPicPr>
            <p:nvPr/>
          </p:nvPicPr>
          <p:blipFill>
            <a:blip r:embed="rId21"/>
            <a:stretch>
              <a:fillRect/>
            </a:stretch>
          </p:blipFill>
          <p:spPr>
            <a:xfrm>
              <a:off x="3536750" y="3863186"/>
              <a:ext cx="1452637" cy="317100"/>
            </a:xfrm>
            <a:prstGeom prst="rect">
              <a:avLst/>
            </a:prstGeom>
          </p:spPr>
        </p:pic>
        <p:pic>
          <p:nvPicPr>
            <p:cNvPr id="103" name="图片 102">
              <a:extLst>
                <a:ext uri="{FF2B5EF4-FFF2-40B4-BE49-F238E27FC236}">
                  <a16:creationId xmlns:a16="http://schemas.microsoft.com/office/drawing/2014/main" id="{3C10BC28-0647-497F-9BF3-731697D97C30}"/>
                </a:ext>
              </a:extLst>
            </p:cNvPr>
            <p:cNvPicPr>
              <a:picLocks noChangeAspect="1"/>
            </p:cNvPicPr>
            <p:nvPr/>
          </p:nvPicPr>
          <p:blipFill>
            <a:blip r:embed="rId22"/>
            <a:stretch>
              <a:fillRect/>
            </a:stretch>
          </p:blipFill>
          <p:spPr>
            <a:xfrm>
              <a:off x="3228272" y="4213492"/>
              <a:ext cx="454718" cy="158472"/>
            </a:xfrm>
            <a:prstGeom prst="rect">
              <a:avLst/>
            </a:prstGeom>
          </p:spPr>
        </p:pic>
        <p:pic>
          <p:nvPicPr>
            <p:cNvPr id="104" name="图片 103">
              <a:extLst>
                <a:ext uri="{FF2B5EF4-FFF2-40B4-BE49-F238E27FC236}">
                  <a16:creationId xmlns:a16="http://schemas.microsoft.com/office/drawing/2014/main" id="{2B3ED92A-86EF-42B8-AD22-6C48CEF57A08}"/>
                </a:ext>
              </a:extLst>
            </p:cNvPr>
            <p:cNvPicPr>
              <a:picLocks noChangeAspect="1"/>
            </p:cNvPicPr>
            <p:nvPr/>
          </p:nvPicPr>
          <p:blipFill>
            <a:blip r:embed="rId23"/>
            <a:stretch>
              <a:fillRect/>
            </a:stretch>
          </p:blipFill>
          <p:spPr>
            <a:xfrm>
              <a:off x="3206998" y="4478272"/>
              <a:ext cx="556250" cy="364484"/>
            </a:xfrm>
            <a:prstGeom prst="rect">
              <a:avLst/>
            </a:prstGeom>
          </p:spPr>
        </p:pic>
        <p:pic>
          <p:nvPicPr>
            <p:cNvPr id="105" name="图片 104">
              <a:extLst>
                <a:ext uri="{FF2B5EF4-FFF2-40B4-BE49-F238E27FC236}">
                  <a16:creationId xmlns:a16="http://schemas.microsoft.com/office/drawing/2014/main" id="{3D1F6878-6E73-4973-B168-6C84B926A659}"/>
                </a:ext>
              </a:extLst>
            </p:cNvPr>
            <p:cNvPicPr>
              <a:picLocks noChangeAspect="1"/>
            </p:cNvPicPr>
            <p:nvPr/>
          </p:nvPicPr>
          <p:blipFill>
            <a:blip r:embed="rId24"/>
            <a:stretch>
              <a:fillRect/>
            </a:stretch>
          </p:blipFill>
          <p:spPr>
            <a:xfrm>
              <a:off x="3185724" y="4883384"/>
              <a:ext cx="726628" cy="633885"/>
            </a:xfrm>
            <a:prstGeom prst="rect">
              <a:avLst/>
            </a:prstGeom>
          </p:spPr>
        </p:pic>
        <p:pic>
          <p:nvPicPr>
            <p:cNvPr id="106" name="图片 105">
              <a:extLst>
                <a:ext uri="{FF2B5EF4-FFF2-40B4-BE49-F238E27FC236}">
                  <a16:creationId xmlns:a16="http://schemas.microsoft.com/office/drawing/2014/main" id="{C52C1C5E-A17C-49AE-B998-7E24DB59974D}"/>
                </a:ext>
              </a:extLst>
            </p:cNvPr>
            <p:cNvPicPr>
              <a:picLocks noChangeAspect="1"/>
            </p:cNvPicPr>
            <p:nvPr/>
          </p:nvPicPr>
          <p:blipFill>
            <a:blip r:embed="rId25"/>
            <a:stretch>
              <a:fillRect/>
            </a:stretch>
          </p:blipFill>
          <p:spPr>
            <a:xfrm>
              <a:off x="3232922" y="4376616"/>
              <a:ext cx="95878" cy="143412"/>
            </a:xfrm>
            <a:prstGeom prst="rect">
              <a:avLst/>
            </a:prstGeom>
          </p:spPr>
        </p:pic>
        <p:pic>
          <p:nvPicPr>
            <p:cNvPr id="107" name="图片 106">
              <a:extLst>
                <a:ext uri="{FF2B5EF4-FFF2-40B4-BE49-F238E27FC236}">
                  <a16:creationId xmlns:a16="http://schemas.microsoft.com/office/drawing/2014/main" id="{8C9CC210-6B00-4C8E-AE73-D9A4CAD47C98}"/>
                </a:ext>
              </a:extLst>
            </p:cNvPr>
            <p:cNvPicPr>
              <a:picLocks noChangeAspect="1"/>
            </p:cNvPicPr>
            <p:nvPr/>
          </p:nvPicPr>
          <p:blipFill>
            <a:blip r:embed="rId26"/>
            <a:stretch>
              <a:fillRect/>
            </a:stretch>
          </p:blipFill>
          <p:spPr>
            <a:xfrm>
              <a:off x="3228182" y="4835565"/>
              <a:ext cx="95878" cy="143412"/>
            </a:xfrm>
            <a:prstGeom prst="rect">
              <a:avLst/>
            </a:prstGeom>
          </p:spPr>
        </p:pic>
        <p:pic>
          <p:nvPicPr>
            <p:cNvPr id="108" name="图片 107">
              <a:extLst>
                <a:ext uri="{FF2B5EF4-FFF2-40B4-BE49-F238E27FC236}">
                  <a16:creationId xmlns:a16="http://schemas.microsoft.com/office/drawing/2014/main" id="{5CBEF9B0-60F0-4F64-960C-58F51634D6B8}"/>
                </a:ext>
              </a:extLst>
            </p:cNvPr>
            <p:cNvPicPr>
              <a:picLocks noChangeAspect="1"/>
            </p:cNvPicPr>
            <p:nvPr/>
          </p:nvPicPr>
          <p:blipFill>
            <a:blip r:embed="rId27"/>
            <a:stretch>
              <a:fillRect/>
            </a:stretch>
          </p:blipFill>
          <p:spPr>
            <a:xfrm>
              <a:off x="3995027" y="4251724"/>
              <a:ext cx="133639" cy="95083"/>
            </a:xfrm>
            <a:prstGeom prst="rect">
              <a:avLst/>
            </a:prstGeom>
          </p:spPr>
        </p:pic>
        <p:pic>
          <p:nvPicPr>
            <p:cNvPr id="109" name="图片 108">
              <a:extLst>
                <a:ext uri="{FF2B5EF4-FFF2-40B4-BE49-F238E27FC236}">
                  <a16:creationId xmlns:a16="http://schemas.microsoft.com/office/drawing/2014/main" id="{E83BF24B-A2BD-43F8-94DE-AB85D70422F2}"/>
                </a:ext>
              </a:extLst>
            </p:cNvPr>
            <p:cNvPicPr>
              <a:picLocks noChangeAspect="1"/>
            </p:cNvPicPr>
            <p:nvPr/>
          </p:nvPicPr>
          <p:blipFill>
            <a:blip r:embed="rId27"/>
            <a:stretch>
              <a:fillRect/>
            </a:stretch>
          </p:blipFill>
          <p:spPr>
            <a:xfrm>
              <a:off x="4485029" y="4612972"/>
              <a:ext cx="133639" cy="95083"/>
            </a:xfrm>
            <a:prstGeom prst="rect">
              <a:avLst/>
            </a:prstGeom>
          </p:spPr>
        </p:pic>
        <p:pic>
          <p:nvPicPr>
            <p:cNvPr id="110" name="图片 109">
              <a:extLst>
                <a:ext uri="{FF2B5EF4-FFF2-40B4-BE49-F238E27FC236}">
                  <a16:creationId xmlns:a16="http://schemas.microsoft.com/office/drawing/2014/main" id="{71FF75A8-5094-4465-A9E6-C02AB5B95F57}"/>
                </a:ext>
              </a:extLst>
            </p:cNvPr>
            <p:cNvPicPr>
              <a:picLocks noChangeAspect="1"/>
            </p:cNvPicPr>
            <p:nvPr/>
          </p:nvPicPr>
          <p:blipFill>
            <a:blip r:embed="rId27"/>
            <a:stretch>
              <a:fillRect/>
            </a:stretch>
          </p:blipFill>
          <p:spPr>
            <a:xfrm>
              <a:off x="4485029" y="4251724"/>
              <a:ext cx="133639" cy="95083"/>
            </a:xfrm>
            <a:prstGeom prst="rect">
              <a:avLst/>
            </a:prstGeom>
          </p:spPr>
        </p:pic>
        <p:pic>
          <p:nvPicPr>
            <p:cNvPr id="111" name="图片 110">
              <a:extLst>
                <a:ext uri="{FF2B5EF4-FFF2-40B4-BE49-F238E27FC236}">
                  <a16:creationId xmlns:a16="http://schemas.microsoft.com/office/drawing/2014/main" id="{96634AC1-2F7E-4C69-803A-0AE01CE7F309}"/>
                </a:ext>
              </a:extLst>
            </p:cNvPr>
            <p:cNvPicPr>
              <a:picLocks noChangeAspect="1"/>
            </p:cNvPicPr>
            <p:nvPr/>
          </p:nvPicPr>
          <p:blipFill>
            <a:blip r:embed="rId27"/>
            <a:stretch>
              <a:fillRect/>
            </a:stretch>
          </p:blipFill>
          <p:spPr>
            <a:xfrm>
              <a:off x="3995027" y="4612972"/>
              <a:ext cx="133639" cy="95083"/>
            </a:xfrm>
            <a:prstGeom prst="rect">
              <a:avLst/>
            </a:prstGeom>
          </p:spPr>
        </p:pic>
        <p:pic>
          <p:nvPicPr>
            <p:cNvPr id="112" name="图片 111">
              <a:extLst>
                <a:ext uri="{FF2B5EF4-FFF2-40B4-BE49-F238E27FC236}">
                  <a16:creationId xmlns:a16="http://schemas.microsoft.com/office/drawing/2014/main" id="{AC297C08-57F9-43A7-B25E-6BF1FBF356B4}"/>
                </a:ext>
              </a:extLst>
            </p:cNvPr>
            <p:cNvPicPr>
              <a:picLocks noChangeAspect="1"/>
            </p:cNvPicPr>
            <p:nvPr/>
          </p:nvPicPr>
          <p:blipFill>
            <a:blip r:embed="rId27"/>
            <a:stretch>
              <a:fillRect/>
            </a:stretch>
          </p:blipFill>
          <p:spPr>
            <a:xfrm>
              <a:off x="3995027" y="5195499"/>
              <a:ext cx="133639" cy="95083"/>
            </a:xfrm>
            <a:prstGeom prst="rect">
              <a:avLst/>
            </a:prstGeom>
          </p:spPr>
        </p:pic>
        <p:pic>
          <p:nvPicPr>
            <p:cNvPr id="113" name="图片 112">
              <a:extLst>
                <a:ext uri="{FF2B5EF4-FFF2-40B4-BE49-F238E27FC236}">
                  <a16:creationId xmlns:a16="http://schemas.microsoft.com/office/drawing/2014/main" id="{374B5D3B-360E-49BF-B3A1-BE8F6EFEF813}"/>
                </a:ext>
              </a:extLst>
            </p:cNvPr>
            <p:cNvPicPr>
              <a:picLocks noChangeAspect="1"/>
            </p:cNvPicPr>
            <p:nvPr/>
          </p:nvPicPr>
          <p:blipFill>
            <a:blip r:embed="rId27"/>
            <a:stretch>
              <a:fillRect/>
            </a:stretch>
          </p:blipFill>
          <p:spPr>
            <a:xfrm>
              <a:off x="4485029" y="5195499"/>
              <a:ext cx="133639" cy="95083"/>
            </a:xfrm>
            <a:prstGeom prst="rect">
              <a:avLst/>
            </a:prstGeom>
          </p:spPr>
        </p:pic>
        <p:pic>
          <p:nvPicPr>
            <p:cNvPr id="114" name="图片 113">
              <a:extLst>
                <a:ext uri="{FF2B5EF4-FFF2-40B4-BE49-F238E27FC236}">
                  <a16:creationId xmlns:a16="http://schemas.microsoft.com/office/drawing/2014/main" id="{7FC417A3-A2AD-4AAC-BF68-67596A3EDB81}"/>
                </a:ext>
              </a:extLst>
            </p:cNvPr>
            <p:cNvPicPr>
              <a:picLocks noChangeAspect="1"/>
            </p:cNvPicPr>
            <p:nvPr/>
          </p:nvPicPr>
          <p:blipFill>
            <a:blip r:embed="rId28"/>
            <a:stretch>
              <a:fillRect/>
            </a:stretch>
          </p:blipFill>
          <p:spPr>
            <a:xfrm>
              <a:off x="4164654" y="4173845"/>
              <a:ext cx="269125" cy="271866"/>
            </a:xfrm>
            <a:prstGeom prst="rect">
              <a:avLst/>
            </a:prstGeom>
          </p:spPr>
        </p:pic>
        <p:pic>
          <p:nvPicPr>
            <p:cNvPr id="115" name="图片 114">
              <a:extLst>
                <a:ext uri="{FF2B5EF4-FFF2-40B4-BE49-F238E27FC236}">
                  <a16:creationId xmlns:a16="http://schemas.microsoft.com/office/drawing/2014/main" id="{819F3910-F2E5-4593-B49B-7CBDF18CA9AB}"/>
                </a:ext>
              </a:extLst>
            </p:cNvPr>
            <p:cNvPicPr>
              <a:picLocks noChangeAspect="1"/>
            </p:cNvPicPr>
            <p:nvPr/>
          </p:nvPicPr>
          <p:blipFill>
            <a:blip r:embed="rId29"/>
            <a:stretch>
              <a:fillRect/>
            </a:stretch>
          </p:blipFill>
          <p:spPr>
            <a:xfrm>
              <a:off x="4170379" y="4524581"/>
              <a:ext cx="263400" cy="271866"/>
            </a:xfrm>
            <a:prstGeom prst="rect">
              <a:avLst/>
            </a:prstGeom>
          </p:spPr>
        </p:pic>
        <p:pic>
          <p:nvPicPr>
            <p:cNvPr id="116" name="图片 115">
              <a:extLst>
                <a:ext uri="{FF2B5EF4-FFF2-40B4-BE49-F238E27FC236}">
                  <a16:creationId xmlns:a16="http://schemas.microsoft.com/office/drawing/2014/main" id="{CE7038CD-5D85-427C-A952-80097924565C}"/>
                </a:ext>
              </a:extLst>
            </p:cNvPr>
            <p:cNvPicPr>
              <a:picLocks noChangeAspect="1"/>
            </p:cNvPicPr>
            <p:nvPr/>
          </p:nvPicPr>
          <p:blipFill>
            <a:blip r:embed="rId30"/>
            <a:stretch>
              <a:fillRect/>
            </a:stretch>
          </p:blipFill>
          <p:spPr>
            <a:xfrm>
              <a:off x="4170379" y="5107107"/>
              <a:ext cx="263400" cy="271866"/>
            </a:xfrm>
            <a:prstGeom prst="rect">
              <a:avLst/>
            </a:prstGeom>
          </p:spPr>
        </p:pic>
        <p:pic>
          <p:nvPicPr>
            <p:cNvPr id="117" name="图片 116">
              <a:extLst>
                <a:ext uri="{FF2B5EF4-FFF2-40B4-BE49-F238E27FC236}">
                  <a16:creationId xmlns:a16="http://schemas.microsoft.com/office/drawing/2014/main" id="{A0A68430-EEA5-4B16-8514-160F851136D7}"/>
                </a:ext>
              </a:extLst>
            </p:cNvPr>
            <p:cNvPicPr>
              <a:picLocks noChangeAspect="1"/>
            </p:cNvPicPr>
            <p:nvPr/>
          </p:nvPicPr>
          <p:blipFill>
            <a:blip r:embed="rId31"/>
            <a:stretch>
              <a:fillRect/>
            </a:stretch>
          </p:blipFill>
          <p:spPr>
            <a:xfrm>
              <a:off x="4772845" y="4264533"/>
              <a:ext cx="480635" cy="95083"/>
            </a:xfrm>
            <a:prstGeom prst="rect">
              <a:avLst/>
            </a:prstGeom>
          </p:spPr>
        </p:pic>
        <p:pic>
          <p:nvPicPr>
            <p:cNvPr id="118" name="图片 117">
              <a:extLst>
                <a:ext uri="{FF2B5EF4-FFF2-40B4-BE49-F238E27FC236}">
                  <a16:creationId xmlns:a16="http://schemas.microsoft.com/office/drawing/2014/main" id="{40255496-98B5-42DA-AF87-BDC9751BDE87}"/>
                </a:ext>
              </a:extLst>
            </p:cNvPr>
            <p:cNvPicPr>
              <a:picLocks noChangeAspect="1"/>
            </p:cNvPicPr>
            <p:nvPr/>
          </p:nvPicPr>
          <p:blipFill>
            <a:blip r:embed="rId32"/>
            <a:stretch>
              <a:fillRect/>
            </a:stretch>
          </p:blipFill>
          <p:spPr>
            <a:xfrm>
              <a:off x="4729842" y="4541661"/>
              <a:ext cx="523638" cy="237707"/>
            </a:xfrm>
            <a:prstGeom prst="rect">
              <a:avLst/>
            </a:prstGeom>
          </p:spPr>
        </p:pic>
        <p:pic>
          <p:nvPicPr>
            <p:cNvPr id="119" name="图片 118">
              <a:extLst>
                <a:ext uri="{FF2B5EF4-FFF2-40B4-BE49-F238E27FC236}">
                  <a16:creationId xmlns:a16="http://schemas.microsoft.com/office/drawing/2014/main" id="{5FC6DB82-64E9-4475-9773-F892B6D84D79}"/>
                </a:ext>
              </a:extLst>
            </p:cNvPr>
            <p:cNvPicPr>
              <a:picLocks noChangeAspect="1"/>
            </p:cNvPicPr>
            <p:nvPr/>
          </p:nvPicPr>
          <p:blipFill>
            <a:blip r:embed="rId33"/>
            <a:stretch>
              <a:fillRect/>
            </a:stretch>
          </p:blipFill>
          <p:spPr>
            <a:xfrm>
              <a:off x="4662957" y="5022149"/>
              <a:ext cx="590523" cy="396178"/>
            </a:xfrm>
            <a:prstGeom prst="rect">
              <a:avLst/>
            </a:prstGeom>
          </p:spPr>
        </p:pic>
      </p:grpSp>
      <p:grpSp>
        <p:nvGrpSpPr>
          <p:cNvPr id="120" name="组合 119">
            <a:extLst>
              <a:ext uri="{FF2B5EF4-FFF2-40B4-BE49-F238E27FC236}">
                <a16:creationId xmlns:a16="http://schemas.microsoft.com/office/drawing/2014/main" id="{AC2611D1-5749-4525-B652-39B6FF00D56C}"/>
              </a:ext>
            </a:extLst>
          </p:cNvPr>
          <p:cNvGrpSpPr/>
          <p:nvPr/>
        </p:nvGrpSpPr>
        <p:grpSpPr>
          <a:xfrm>
            <a:off x="5173081" y="5434712"/>
            <a:ext cx="487196" cy="215444"/>
            <a:chOff x="5431620" y="5310722"/>
            <a:chExt cx="487196" cy="215444"/>
          </a:xfrm>
        </p:grpSpPr>
        <p:pic>
          <p:nvPicPr>
            <p:cNvPr id="121" name="图片 120">
              <a:extLst>
                <a:ext uri="{FF2B5EF4-FFF2-40B4-BE49-F238E27FC236}">
                  <a16:creationId xmlns:a16="http://schemas.microsoft.com/office/drawing/2014/main" id="{8A52E871-0F9F-4B94-84C5-00DAE570EF80}"/>
                </a:ext>
              </a:extLst>
            </p:cNvPr>
            <p:cNvPicPr>
              <a:picLocks noChangeAspect="1"/>
            </p:cNvPicPr>
            <p:nvPr/>
          </p:nvPicPr>
          <p:blipFill>
            <a:blip r:embed="rId10"/>
            <a:stretch>
              <a:fillRect/>
            </a:stretch>
          </p:blipFill>
          <p:spPr>
            <a:xfrm>
              <a:off x="5431620" y="5388604"/>
              <a:ext cx="195512" cy="108044"/>
            </a:xfrm>
            <a:prstGeom prst="rect">
              <a:avLst/>
            </a:prstGeom>
          </p:spPr>
        </p:pic>
        <mc:AlternateContent xmlns:mc="http://schemas.openxmlformats.org/markup-compatibility/2006" xmlns:a14="http://schemas.microsoft.com/office/drawing/2010/main">
          <mc:Choice Requires="a14">
            <p:sp>
              <p:nvSpPr>
                <p:cNvPr id="122" name="文本框 121">
                  <a:extLst>
                    <a:ext uri="{FF2B5EF4-FFF2-40B4-BE49-F238E27FC236}">
                      <a16:creationId xmlns:a16="http://schemas.microsoft.com/office/drawing/2014/main" id="{4A455C08-72B5-45FF-BC1B-C0F2CC7AA9C6}"/>
                    </a:ext>
                  </a:extLst>
                </p:cNvPr>
                <p:cNvSpPr txBox="1"/>
                <p:nvPr/>
              </p:nvSpPr>
              <p:spPr>
                <a:xfrm>
                  <a:off x="5659322" y="5310722"/>
                  <a:ext cx="259494" cy="21544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400" i="1">
                                <a:latin typeface="Cambria Math" panose="02040503050406030204" pitchFamily="18" charset="0"/>
                              </a:rPr>
                            </m:ctrlPr>
                          </m:sSubPr>
                          <m:e>
                            <m:r>
                              <a:rPr kumimoji="1" lang="en-US" altLang="zh-CN" sz="1400" i="1">
                                <a:latin typeface="Cambria Math" charset="0"/>
                              </a:rPr>
                              <m:t>𝐾</m:t>
                            </m:r>
                          </m:e>
                          <m:sub>
                            <m:r>
                              <a:rPr kumimoji="1" lang="en-US" altLang="zh-CN" sz="1400" i="1">
                                <a:latin typeface="Cambria Math" charset="0"/>
                              </a:rPr>
                              <m:t>𝐵</m:t>
                            </m:r>
                          </m:sub>
                        </m:sSub>
                      </m:oMath>
                    </m:oMathPara>
                  </a14:m>
                  <a:endParaRPr kumimoji="1" lang="zh-CN" altLang="en-US" sz="1400" dirty="0"/>
                </a:p>
              </p:txBody>
            </p:sp>
          </mc:Choice>
          <mc:Fallback xmlns="">
            <p:sp>
              <p:nvSpPr>
                <p:cNvPr id="72" name="文本框 71">
                  <a:extLst>
                    <a:ext uri="{FF2B5EF4-FFF2-40B4-BE49-F238E27FC236}">
                      <a16:creationId xmlns:a16="http://schemas.microsoft.com/office/drawing/2014/main" id="{73A76BB7-63AA-4E0B-B5A8-D74B6ABDD9BC}"/>
                    </a:ext>
                  </a:extLst>
                </p:cNvPr>
                <p:cNvSpPr txBox="1">
                  <a:spLocks noRot="1" noChangeAspect="1" noMove="1" noResize="1" noEditPoints="1" noAdjustHandles="1" noChangeArrowheads="1" noChangeShapeType="1" noTextEdit="1"/>
                </p:cNvSpPr>
                <p:nvPr/>
              </p:nvSpPr>
              <p:spPr>
                <a:xfrm>
                  <a:off x="5659322" y="5310722"/>
                  <a:ext cx="259494" cy="215444"/>
                </a:xfrm>
                <a:prstGeom prst="rect">
                  <a:avLst/>
                </a:prstGeom>
                <a:blipFill>
                  <a:blip r:embed="rId34"/>
                  <a:stretch>
                    <a:fillRect l="-13953" b="-13889"/>
                  </a:stretch>
                </a:blipFill>
              </p:spPr>
              <p:txBody>
                <a:bodyPr/>
                <a:lstStyle/>
                <a:p>
                  <a:r>
                    <a:rPr lang="zh-CN" altLang="en-US">
                      <a:noFill/>
                    </a:rPr>
                    <a:t> </a:t>
                  </a:r>
                </a:p>
              </p:txBody>
            </p:sp>
          </mc:Fallback>
        </mc:AlternateContent>
      </p:grpSp>
      <p:grpSp>
        <p:nvGrpSpPr>
          <p:cNvPr id="123" name="组合 122">
            <a:extLst>
              <a:ext uri="{FF2B5EF4-FFF2-40B4-BE49-F238E27FC236}">
                <a16:creationId xmlns:a16="http://schemas.microsoft.com/office/drawing/2014/main" id="{AAC6181D-D8AE-4FB6-9E08-7360EF6AD0CC}"/>
              </a:ext>
            </a:extLst>
          </p:cNvPr>
          <p:cNvGrpSpPr/>
          <p:nvPr/>
        </p:nvGrpSpPr>
        <p:grpSpPr>
          <a:xfrm>
            <a:off x="5178560" y="4229661"/>
            <a:ext cx="489328" cy="246221"/>
            <a:chOff x="5437099" y="4105671"/>
            <a:chExt cx="489328" cy="246221"/>
          </a:xfrm>
        </p:grpSpPr>
        <p:pic>
          <p:nvPicPr>
            <p:cNvPr id="124" name="图片 123">
              <a:extLst>
                <a:ext uri="{FF2B5EF4-FFF2-40B4-BE49-F238E27FC236}">
                  <a16:creationId xmlns:a16="http://schemas.microsoft.com/office/drawing/2014/main" id="{BD510839-CAE4-4932-B7A9-B3E7D77432E6}"/>
                </a:ext>
              </a:extLst>
            </p:cNvPr>
            <p:cNvPicPr>
              <a:picLocks noChangeAspect="1"/>
            </p:cNvPicPr>
            <p:nvPr/>
          </p:nvPicPr>
          <p:blipFill>
            <a:blip r:embed="rId9"/>
            <a:stretch>
              <a:fillRect/>
            </a:stretch>
          </p:blipFill>
          <p:spPr>
            <a:xfrm>
              <a:off x="5437099" y="4166296"/>
              <a:ext cx="195512" cy="108044"/>
            </a:xfrm>
            <a:prstGeom prst="rect">
              <a:avLst/>
            </a:prstGeom>
          </p:spPr>
        </p:pic>
        <mc:AlternateContent xmlns:mc="http://schemas.openxmlformats.org/markup-compatibility/2006" xmlns:a14="http://schemas.microsoft.com/office/drawing/2010/main">
          <mc:Choice Requires="a14">
            <p:sp>
              <p:nvSpPr>
                <p:cNvPr id="125" name="文本框 124">
                  <a:extLst>
                    <a:ext uri="{FF2B5EF4-FFF2-40B4-BE49-F238E27FC236}">
                      <a16:creationId xmlns:a16="http://schemas.microsoft.com/office/drawing/2014/main" id="{9EC8BEEC-B11D-4E5C-B81D-BEDB05EC2B76}"/>
                    </a:ext>
                  </a:extLst>
                </p:cNvPr>
                <p:cNvSpPr txBox="1"/>
                <p:nvPr/>
              </p:nvSpPr>
              <p:spPr>
                <a:xfrm>
                  <a:off x="5643273" y="4105671"/>
                  <a:ext cx="283154"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b>
                          <m:sSubPr>
                            <m:ctrlPr>
                              <a:rPr kumimoji="1" lang="en-US" altLang="zh-CN" sz="1600" i="1">
                                <a:latin typeface="Cambria Math" panose="02040503050406030204" pitchFamily="18" charset="0"/>
                              </a:rPr>
                            </m:ctrlPr>
                          </m:sSubPr>
                          <m:e>
                            <m:r>
                              <a:rPr kumimoji="1" lang="en-US" altLang="zh-CN" sz="1600" i="1">
                                <a:latin typeface="Cambria Math" charset="0"/>
                              </a:rPr>
                              <m:t>𝐾</m:t>
                            </m:r>
                          </m:e>
                          <m:sub>
                            <m:r>
                              <a:rPr kumimoji="1" lang="en-US" altLang="zh-CN" sz="1600" i="1">
                                <a:latin typeface="Cambria Math" charset="0"/>
                              </a:rPr>
                              <m:t>𝐴</m:t>
                            </m:r>
                          </m:sub>
                        </m:sSub>
                      </m:oMath>
                    </m:oMathPara>
                  </a14:m>
                  <a:endParaRPr kumimoji="1" lang="zh-CN" altLang="en-US" sz="1600" dirty="0"/>
                </a:p>
              </p:txBody>
            </p:sp>
          </mc:Choice>
          <mc:Fallback xmlns="">
            <p:sp>
              <p:nvSpPr>
                <p:cNvPr id="73" name="文本框 72">
                  <a:extLst>
                    <a:ext uri="{FF2B5EF4-FFF2-40B4-BE49-F238E27FC236}">
                      <a16:creationId xmlns:a16="http://schemas.microsoft.com/office/drawing/2014/main" id="{A6A7BEF7-9A86-4AF9-9479-2BAFF66B903D}"/>
                    </a:ext>
                  </a:extLst>
                </p:cNvPr>
                <p:cNvSpPr txBox="1">
                  <a:spLocks noRot="1" noChangeAspect="1" noMove="1" noResize="1" noEditPoints="1" noAdjustHandles="1" noChangeArrowheads="1" noChangeShapeType="1" noTextEdit="1"/>
                </p:cNvSpPr>
                <p:nvPr/>
              </p:nvSpPr>
              <p:spPr>
                <a:xfrm>
                  <a:off x="5643273" y="4105671"/>
                  <a:ext cx="283154" cy="246221"/>
                </a:xfrm>
                <a:prstGeom prst="rect">
                  <a:avLst/>
                </a:prstGeom>
                <a:blipFill>
                  <a:blip r:embed="rId35"/>
                  <a:stretch>
                    <a:fillRect l="-15217" r="-2174" b="-17500"/>
                  </a:stretch>
                </a:blipFill>
              </p:spPr>
              <p:txBody>
                <a:bodyPr/>
                <a:lstStyle/>
                <a:p>
                  <a:r>
                    <a:rPr lang="zh-CN" altLang="en-US">
                      <a:noFill/>
                    </a:rPr>
                    <a:t> </a:t>
                  </a:r>
                </a:p>
              </p:txBody>
            </p:sp>
          </mc:Fallback>
        </mc:AlternateContent>
      </p:grpSp>
      <p:grpSp>
        <p:nvGrpSpPr>
          <p:cNvPr id="126" name="组合 125">
            <a:extLst>
              <a:ext uri="{FF2B5EF4-FFF2-40B4-BE49-F238E27FC236}">
                <a16:creationId xmlns:a16="http://schemas.microsoft.com/office/drawing/2014/main" id="{B4FC49B7-17B0-4068-8A09-4752A1BE35AE}"/>
              </a:ext>
            </a:extLst>
          </p:cNvPr>
          <p:cNvGrpSpPr/>
          <p:nvPr/>
        </p:nvGrpSpPr>
        <p:grpSpPr>
          <a:xfrm>
            <a:off x="5648458" y="4280419"/>
            <a:ext cx="1476200" cy="1425597"/>
            <a:chOff x="5906997" y="4156429"/>
            <a:chExt cx="1476200" cy="1425597"/>
          </a:xfrm>
        </p:grpSpPr>
        <p:pic>
          <p:nvPicPr>
            <p:cNvPr id="127" name="图片 126">
              <a:extLst>
                <a:ext uri="{FF2B5EF4-FFF2-40B4-BE49-F238E27FC236}">
                  <a16:creationId xmlns:a16="http://schemas.microsoft.com/office/drawing/2014/main" id="{C61CE03E-0FD7-4337-BF7F-BF3044CFAEF6}"/>
                </a:ext>
              </a:extLst>
            </p:cNvPr>
            <p:cNvPicPr>
              <a:picLocks noChangeAspect="1"/>
            </p:cNvPicPr>
            <p:nvPr/>
          </p:nvPicPr>
          <p:blipFill>
            <a:blip r:embed="rId36"/>
            <a:stretch>
              <a:fillRect/>
            </a:stretch>
          </p:blipFill>
          <p:spPr>
            <a:xfrm>
              <a:off x="6141612" y="4798143"/>
              <a:ext cx="1241585" cy="184716"/>
            </a:xfrm>
            <a:prstGeom prst="rect">
              <a:avLst/>
            </a:prstGeom>
          </p:spPr>
        </p:pic>
        <p:sp>
          <p:nvSpPr>
            <p:cNvPr id="128" name="右大括号 127">
              <a:extLst>
                <a:ext uri="{FF2B5EF4-FFF2-40B4-BE49-F238E27FC236}">
                  <a16:creationId xmlns:a16="http://schemas.microsoft.com/office/drawing/2014/main" id="{5CFB2787-5164-4699-8541-4C772A079F32}"/>
                </a:ext>
              </a:extLst>
            </p:cNvPr>
            <p:cNvSpPr/>
            <p:nvPr/>
          </p:nvSpPr>
          <p:spPr>
            <a:xfrm>
              <a:off x="5906997" y="4156429"/>
              <a:ext cx="182942" cy="1425597"/>
            </a:xfrm>
            <a:prstGeom prst="rightBrace">
              <a:avLst/>
            </a:prstGeom>
            <a:ln w="28575"/>
          </p:spPr>
          <p:style>
            <a:lnRef idx="1">
              <a:schemeClr val="dk1"/>
            </a:lnRef>
            <a:fillRef idx="0">
              <a:schemeClr val="dk1"/>
            </a:fillRef>
            <a:effectRef idx="0">
              <a:schemeClr val="dk1"/>
            </a:effectRef>
            <a:fontRef idx="minor">
              <a:schemeClr val="tx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zh-CN" altLang="en-US"/>
            </a:p>
          </p:txBody>
        </p:sp>
      </p:grpSp>
      <p:grpSp>
        <p:nvGrpSpPr>
          <p:cNvPr id="129" name="组合 128">
            <a:extLst>
              <a:ext uri="{FF2B5EF4-FFF2-40B4-BE49-F238E27FC236}">
                <a16:creationId xmlns:a16="http://schemas.microsoft.com/office/drawing/2014/main" id="{94E1A3B8-0998-4B73-988D-5EC5E0B66A09}"/>
              </a:ext>
            </a:extLst>
          </p:cNvPr>
          <p:cNvGrpSpPr/>
          <p:nvPr/>
        </p:nvGrpSpPr>
        <p:grpSpPr>
          <a:xfrm>
            <a:off x="3164892" y="3449516"/>
            <a:ext cx="3897765" cy="3124387"/>
            <a:chOff x="3423431" y="3325526"/>
            <a:chExt cx="3897765" cy="3124387"/>
          </a:xfrm>
        </p:grpSpPr>
        <p:pic>
          <p:nvPicPr>
            <p:cNvPr id="130" name="图片 129">
              <a:extLst>
                <a:ext uri="{FF2B5EF4-FFF2-40B4-BE49-F238E27FC236}">
                  <a16:creationId xmlns:a16="http://schemas.microsoft.com/office/drawing/2014/main" id="{3D239248-57CA-4728-9BEC-DDE2A881A27A}"/>
                </a:ext>
              </a:extLst>
            </p:cNvPr>
            <p:cNvPicPr>
              <a:picLocks noChangeAspect="1"/>
            </p:cNvPicPr>
            <p:nvPr/>
          </p:nvPicPr>
          <p:blipFill>
            <a:blip r:embed="rId37"/>
            <a:stretch>
              <a:fillRect/>
            </a:stretch>
          </p:blipFill>
          <p:spPr>
            <a:xfrm>
              <a:off x="5901805" y="6089765"/>
              <a:ext cx="708645" cy="360148"/>
            </a:xfrm>
            <a:prstGeom prst="rect">
              <a:avLst/>
            </a:prstGeom>
          </p:spPr>
        </p:pic>
        <p:pic>
          <p:nvPicPr>
            <p:cNvPr id="131" name="图片 130">
              <a:extLst>
                <a:ext uri="{FF2B5EF4-FFF2-40B4-BE49-F238E27FC236}">
                  <a16:creationId xmlns:a16="http://schemas.microsoft.com/office/drawing/2014/main" id="{0F1AF3F3-30AF-4C4C-88C1-8A61213018DB}"/>
                </a:ext>
              </a:extLst>
            </p:cNvPr>
            <p:cNvPicPr>
              <a:picLocks noChangeAspect="1"/>
            </p:cNvPicPr>
            <p:nvPr>
              <p:custDataLst>
                <p:tags r:id="rId1"/>
              </p:custDataLst>
            </p:nvPr>
          </p:nvPicPr>
          <p:blipFill>
            <a:blip r:embed="rId38" cstate="print">
              <a:extLst>
                <a:ext uri="{28A0092B-C50C-407E-A947-70E740481C1C}">
                  <a14:useLocalDpi xmlns:a14="http://schemas.microsoft.com/office/drawing/2010/main" val="0"/>
                </a:ext>
              </a:extLst>
            </a:blip>
            <a:stretch>
              <a:fillRect/>
            </a:stretch>
          </p:blipFill>
          <p:spPr>
            <a:xfrm>
              <a:off x="6146353" y="3638846"/>
              <a:ext cx="219550" cy="219550"/>
            </a:xfrm>
            <a:prstGeom prst="rect">
              <a:avLst/>
            </a:prstGeom>
          </p:spPr>
        </p:pic>
        <p:grpSp>
          <p:nvGrpSpPr>
            <p:cNvPr id="132" name="组合 131">
              <a:extLst>
                <a:ext uri="{FF2B5EF4-FFF2-40B4-BE49-F238E27FC236}">
                  <a16:creationId xmlns:a16="http://schemas.microsoft.com/office/drawing/2014/main" id="{200D5DB4-D86A-4620-AD1D-F65E1BC62C34}"/>
                </a:ext>
              </a:extLst>
            </p:cNvPr>
            <p:cNvGrpSpPr/>
            <p:nvPr/>
          </p:nvGrpSpPr>
          <p:grpSpPr>
            <a:xfrm>
              <a:off x="3423431" y="3325526"/>
              <a:ext cx="3897765" cy="2807253"/>
              <a:chOff x="3423431" y="3325526"/>
              <a:chExt cx="3897765" cy="2807253"/>
            </a:xfrm>
          </p:grpSpPr>
          <p:pic>
            <p:nvPicPr>
              <p:cNvPr id="133" name="图片 132">
                <a:extLst>
                  <a:ext uri="{FF2B5EF4-FFF2-40B4-BE49-F238E27FC236}">
                    <a16:creationId xmlns:a16="http://schemas.microsoft.com/office/drawing/2014/main" id="{2FEE442E-2E23-45A0-91B1-D98D88DBC676}"/>
                  </a:ext>
                </a:extLst>
              </p:cNvPr>
              <p:cNvPicPr>
                <a:picLocks noChangeAspect="1"/>
              </p:cNvPicPr>
              <p:nvPr/>
            </p:nvPicPr>
            <p:blipFill>
              <a:blip r:embed="rId39"/>
              <a:stretch>
                <a:fillRect/>
              </a:stretch>
            </p:blipFill>
            <p:spPr>
              <a:xfrm>
                <a:off x="7061752" y="3639565"/>
                <a:ext cx="259444" cy="216089"/>
              </a:xfrm>
              <a:prstGeom prst="rect">
                <a:avLst/>
              </a:prstGeom>
            </p:spPr>
          </p:pic>
          <p:pic>
            <p:nvPicPr>
              <p:cNvPr id="134" name="图片 133">
                <a:extLst>
                  <a:ext uri="{FF2B5EF4-FFF2-40B4-BE49-F238E27FC236}">
                    <a16:creationId xmlns:a16="http://schemas.microsoft.com/office/drawing/2014/main" id="{9DBBD5E3-217D-44B6-8F25-38A0C65A818A}"/>
                  </a:ext>
                </a:extLst>
              </p:cNvPr>
              <p:cNvPicPr>
                <a:picLocks noChangeAspect="1"/>
              </p:cNvPicPr>
              <p:nvPr/>
            </p:nvPicPr>
            <p:blipFill>
              <a:blip r:embed="rId40"/>
              <a:stretch>
                <a:fillRect/>
              </a:stretch>
            </p:blipFill>
            <p:spPr>
              <a:xfrm>
                <a:off x="5901805" y="3325526"/>
                <a:ext cx="708645" cy="360148"/>
              </a:xfrm>
              <a:prstGeom prst="rect">
                <a:avLst/>
              </a:prstGeom>
            </p:spPr>
          </p:pic>
          <p:pic>
            <p:nvPicPr>
              <p:cNvPr id="135" name="图片 134">
                <a:extLst>
                  <a:ext uri="{FF2B5EF4-FFF2-40B4-BE49-F238E27FC236}">
                    <a16:creationId xmlns:a16="http://schemas.microsoft.com/office/drawing/2014/main" id="{117E9458-071C-4368-90F9-F74079806F3B}"/>
                  </a:ext>
                </a:extLst>
              </p:cNvPr>
              <p:cNvPicPr>
                <a:picLocks noChangeAspect="1"/>
              </p:cNvPicPr>
              <p:nvPr/>
            </p:nvPicPr>
            <p:blipFill>
              <a:blip r:embed="rId41"/>
              <a:stretch>
                <a:fillRect/>
              </a:stretch>
            </p:blipFill>
            <p:spPr>
              <a:xfrm>
                <a:off x="7068205" y="5916690"/>
                <a:ext cx="247971" cy="216089"/>
              </a:xfrm>
              <a:prstGeom prst="rect">
                <a:avLst/>
              </a:prstGeom>
            </p:spPr>
          </p:pic>
          <p:cxnSp>
            <p:nvCxnSpPr>
              <p:cNvPr id="136" name="直线箭头连接符 2">
                <a:extLst>
                  <a:ext uri="{FF2B5EF4-FFF2-40B4-BE49-F238E27FC236}">
                    <a16:creationId xmlns:a16="http://schemas.microsoft.com/office/drawing/2014/main" id="{A948F27E-638E-4EA2-9523-7E898D35A2C0}"/>
                  </a:ext>
                </a:extLst>
              </p:cNvPr>
              <p:cNvCxnSpPr/>
              <p:nvPr/>
            </p:nvCxnSpPr>
            <p:spPr>
              <a:xfrm>
                <a:off x="3423431" y="3748620"/>
                <a:ext cx="2701109" cy="0"/>
              </a:xfrm>
              <a:prstGeom prst="straightConnector1">
                <a:avLst/>
              </a:prstGeom>
              <a:ln w="28575">
                <a:solidFill>
                  <a:srgbClr val="FF33CC"/>
                </a:solidFill>
                <a:tailEnd type="triangle"/>
              </a:ln>
            </p:spPr>
            <p:style>
              <a:lnRef idx="1">
                <a:schemeClr val="accent1"/>
              </a:lnRef>
              <a:fillRef idx="0">
                <a:schemeClr val="accent1"/>
              </a:fillRef>
              <a:effectRef idx="0">
                <a:schemeClr val="accent1"/>
              </a:effectRef>
              <a:fontRef idx="minor">
                <a:schemeClr val="tx1"/>
              </a:fontRef>
            </p:style>
          </p:cxnSp>
          <p:cxnSp>
            <p:nvCxnSpPr>
              <p:cNvPr id="137" name="直线箭头连接符 60">
                <a:extLst>
                  <a:ext uri="{FF2B5EF4-FFF2-40B4-BE49-F238E27FC236}">
                    <a16:creationId xmlns:a16="http://schemas.microsoft.com/office/drawing/2014/main" id="{FB48FDCE-B321-49E0-92D1-7EA1787516BF}"/>
                  </a:ext>
                </a:extLst>
              </p:cNvPr>
              <p:cNvCxnSpPr/>
              <p:nvPr/>
            </p:nvCxnSpPr>
            <p:spPr>
              <a:xfrm flipV="1">
                <a:off x="6389429" y="3748139"/>
                <a:ext cx="630259" cy="96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38" name="图片 137">
                <a:extLst>
                  <a:ext uri="{FF2B5EF4-FFF2-40B4-BE49-F238E27FC236}">
                    <a16:creationId xmlns:a16="http://schemas.microsoft.com/office/drawing/2014/main" id="{EDC47EA9-ABDC-4A12-91A1-B3C5E53B13D5}"/>
                  </a:ext>
                </a:extLst>
              </p:cNvPr>
              <p:cNvPicPr>
                <a:picLocks noChangeAspect="1"/>
              </p:cNvPicPr>
              <p:nvPr>
                <p:custDataLst>
                  <p:tags r:id="rId2"/>
                </p:custDataLst>
              </p:nvPr>
            </p:nvPicPr>
            <p:blipFill>
              <a:blip r:embed="rId38" cstate="print">
                <a:extLst>
                  <a:ext uri="{28A0092B-C50C-407E-A947-70E740481C1C}">
                    <a14:useLocalDpi xmlns:a14="http://schemas.microsoft.com/office/drawing/2010/main" val="0"/>
                  </a:ext>
                </a:extLst>
              </a:blip>
              <a:stretch>
                <a:fillRect/>
              </a:stretch>
            </p:blipFill>
            <p:spPr>
              <a:xfrm>
                <a:off x="6146353" y="5908551"/>
                <a:ext cx="219550" cy="219550"/>
              </a:xfrm>
              <a:prstGeom prst="rect">
                <a:avLst/>
              </a:prstGeom>
            </p:spPr>
          </p:pic>
          <p:cxnSp>
            <p:nvCxnSpPr>
              <p:cNvPr id="139" name="直线箭头连接符 63">
                <a:extLst>
                  <a:ext uri="{FF2B5EF4-FFF2-40B4-BE49-F238E27FC236}">
                    <a16:creationId xmlns:a16="http://schemas.microsoft.com/office/drawing/2014/main" id="{228B6A37-D52B-4652-9928-1F4273B9386A}"/>
                  </a:ext>
                </a:extLst>
              </p:cNvPr>
              <p:cNvCxnSpPr/>
              <p:nvPr/>
            </p:nvCxnSpPr>
            <p:spPr>
              <a:xfrm>
                <a:off x="3423431" y="6018325"/>
                <a:ext cx="2701109" cy="0"/>
              </a:xfrm>
              <a:prstGeom prst="straightConnector1">
                <a:avLst/>
              </a:prstGeom>
              <a:ln w="28575">
                <a:solidFill>
                  <a:srgbClr val="0000CC"/>
                </a:solidFill>
                <a:tailEnd type="triangle"/>
              </a:ln>
            </p:spPr>
            <p:style>
              <a:lnRef idx="1">
                <a:schemeClr val="accent1"/>
              </a:lnRef>
              <a:fillRef idx="0">
                <a:schemeClr val="accent1"/>
              </a:fillRef>
              <a:effectRef idx="0">
                <a:schemeClr val="accent1"/>
              </a:effectRef>
              <a:fontRef idx="minor">
                <a:schemeClr val="tx1"/>
              </a:fontRef>
            </p:style>
          </p:cxnSp>
          <p:cxnSp>
            <p:nvCxnSpPr>
              <p:cNvPr id="140" name="直线箭头连接符 64">
                <a:extLst>
                  <a:ext uri="{FF2B5EF4-FFF2-40B4-BE49-F238E27FC236}">
                    <a16:creationId xmlns:a16="http://schemas.microsoft.com/office/drawing/2014/main" id="{99E3B2DB-E0BD-47BF-90DF-67E4FB4B8258}"/>
                  </a:ext>
                </a:extLst>
              </p:cNvPr>
              <p:cNvCxnSpPr/>
              <p:nvPr/>
            </p:nvCxnSpPr>
            <p:spPr>
              <a:xfrm>
                <a:off x="6389429" y="6018325"/>
                <a:ext cx="630259"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1" name="直线箭头连接符 76">
                <a:extLst>
                  <a:ext uri="{FF2B5EF4-FFF2-40B4-BE49-F238E27FC236}">
                    <a16:creationId xmlns:a16="http://schemas.microsoft.com/office/drawing/2014/main" id="{B85C0488-34D0-4776-8CA9-2CB019B8DCB5}"/>
                  </a:ext>
                </a:extLst>
              </p:cNvPr>
              <p:cNvCxnSpPr/>
              <p:nvPr/>
            </p:nvCxnSpPr>
            <p:spPr>
              <a:xfrm>
                <a:off x="6256128" y="3858395"/>
                <a:ext cx="0" cy="900370"/>
              </a:xfrm>
              <a:prstGeom prst="straightConnector1">
                <a:avLst/>
              </a:prstGeom>
              <a:ln w="28575">
                <a:solidFill>
                  <a:srgbClr val="FF33CC"/>
                </a:solidFill>
                <a:headEnd type="triangle" w="med" len="med"/>
                <a:tailEnd type="none" w="med" len="med"/>
              </a:ln>
            </p:spPr>
            <p:style>
              <a:lnRef idx="1">
                <a:schemeClr val="dk1"/>
              </a:lnRef>
              <a:fillRef idx="0">
                <a:schemeClr val="dk1"/>
              </a:fillRef>
              <a:effectRef idx="0">
                <a:schemeClr val="dk1"/>
              </a:effectRef>
              <a:fontRef idx="minor">
                <a:schemeClr val="tx1"/>
              </a:fontRef>
            </p:style>
          </p:cxnSp>
          <p:cxnSp>
            <p:nvCxnSpPr>
              <p:cNvPr id="142" name="直线箭头连接符 77">
                <a:extLst>
                  <a:ext uri="{FF2B5EF4-FFF2-40B4-BE49-F238E27FC236}">
                    <a16:creationId xmlns:a16="http://schemas.microsoft.com/office/drawing/2014/main" id="{955933D1-CC7B-4996-9AEA-97DA7CC6171F}"/>
                  </a:ext>
                </a:extLst>
              </p:cNvPr>
              <p:cNvCxnSpPr/>
              <p:nvPr/>
            </p:nvCxnSpPr>
            <p:spPr>
              <a:xfrm flipH="1" flipV="1">
                <a:off x="6256128" y="5022149"/>
                <a:ext cx="1" cy="900370"/>
              </a:xfrm>
              <a:prstGeom prst="straightConnector1">
                <a:avLst/>
              </a:prstGeom>
              <a:ln w="28575">
                <a:solidFill>
                  <a:srgbClr val="0000CC"/>
                </a:solidFill>
                <a:headEnd type="triangle" w="med" len="med"/>
                <a:tailEnd type="none" w="med" len="med"/>
              </a:ln>
            </p:spPr>
            <p:style>
              <a:lnRef idx="1">
                <a:schemeClr val="dk1"/>
              </a:lnRef>
              <a:fillRef idx="0">
                <a:schemeClr val="dk1"/>
              </a:fillRef>
              <a:effectRef idx="0">
                <a:schemeClr val="dk1"/>
              </a:effectRef>
              <a:fontRef idx="minor">
                <a:schemeClr val="tx1"/>
              </a:fontRef>
            </p:style>
          </p:cxnSp>
        </p:grpSp>
      </p:grpSp>
      <p:grpSp>
        <p:nvGrpSpPr>
          <p:cNvPr id="143" name="组合 142">
            <a:extLst>
              <a:ext uri="{FF2B5EF4-FFF2-40B4-BE49-F238E27FC236}">
                <a16:creationId xmlns:a16="http://schemas.microsoft.com/office/drawing/2014/main" id="{32CCF430-CDA5-4DA5-802C-8A5025EAA094}"/>
              </a:ext>
            </a:extLst>
          </p:cNvPr>
          <p:cNvGrpSpPr/>
          <p:nvPr/>
        </p:nvGrpSpPr>
        <p:grpSpPr>
          <a:xfrm>
            <a:off x="2166371" y="3450823"/>
            <a:ext cx="1570117" cy="3130862"/>
            <a:chOff x="2424910" y="3326833"/>
            <a:chExt cx="1570117" cy="3130862"/>
          </a:xfrm>
        </p:grpSpPr>
        <p:sp>
          <p:nvSpPr>
            <p:cNvPr id="144" name="文本框 143">
              <a:extLst>
                <a:ext uri="{FF2B5EF4-FFF2-40B4-BE49-F238E27FC236}">
                  <a16:creationId xmlns:a16="http://schemas.microsoft.com/office/drawing/2014/main" id="{3DE633AB-47ED-4684-96D7-85027AF40EA3}"/>
                </a:ext>
              </a:extLst>
            </p:cNvPr>
            <p:cNvSpPr txBox="1"/>
            <p:nvPr/>
          </p:nvSpPr>
          <p:spPr>
            <a:xfrm>
              <a:off x="2424910" y="6226863"/>
              <a:ext cx="1513428" cy="230832"/>
            </a:xfrm>
            <a:prstGeom prst="rect">
              <a:avLst/>
            </a:prstGeom>
            <a:noFill/>
          </p:spPr>
          <p:txBody>
            <a:bodyPr wrap="square" rtlCol="0">
              <a:spAutoFit/>
            </a:bodyPr>
            <a:lstStyle/>
            <a:p>
              <a:r>
                <a:rPr lang="en-US" altLang="zh-CN" sz="900" dirty="0"/>
                <a:t>Output of the last Conv.</a:t>
              </a:r>
              <a:endParaRPr lang="zh-CN" altLang="en-US" sz="900" dirty="0"/>
            </a:p>
          </p:txBody>
        </p:sp>
        <p:sp>
          <p:nvSpPr>
            <p:cNvPr id="145" name="文本框 144">
              <a:extLst>
                <a:ext uri="{FF2B5EF4-FFF2-40B4-BE49-F238E27FC236}">
                  <a16:creationId xmlns:a16="http://schemas.microsoft.com/office/drawing/2014/main" id="{B7C76B33-B827-4946-B227-B14C6463066E}"/>
                </a:ext>
              </a:extLst>
            </p:cNvPr>
            <p:cNvSpPr txBox="1"/>
            <p:nvPr/>
          </p:nvSpPr>
          <p:spPr>
            <a:xfrm>
              <a:off x="2481599" y="3326833"/>
              <a:ext cx="1513428" cy="230832"/>
            </a:xfrm>
            <a:prstGeom prst="rect">
              <a:avLst/>
            </a:prstGeom>
            <a:noFill/>
          </p:spPr>
          <p:txBody>
            <a:bodyPr wrap="square" rtlCol="0">
              <a:spAutoFit/>
            </a:bodyPr>
            <a:lstStyle/>
            <a:p>
              <a:r>
                <a:rPr lang="en-US" altLang="zh-CN" sz="900" dirty="0"/>
                <a:t>Output of the last Conv.</a:t>
              </a:r>
              <a:endParaRPr lang="zh-CN" altLang="en-US" sz="900" dirty="0"/>
            </a:p>
          </p:txBody>
        </p:sp>
      </p:grpSp>
    </p:spTree>
    <p:extLst>
      <p:ext uri="{BB962C8B-B14F-4D97-AF65-F5344CB8AC3E}">
        <p14:creationId xmlns:p14="http://schemas.microsoft.com/office/powerpoint/2010/main" val="1685701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81"/>
                                        </p:tgtEl>
                                        <p:attrNameLst>
                                          <p:attrName>style.visibility</p:attrName>
                                        </p:attrNameLst>
                                      </p:cBhvr>
                                      <p:to>
                                        <p:strVal val="visible"/>
                                      </p:to>
                                    </p:set>
                                    <p:animEffect transition="in" filter="wipe(left)">
                                      <p:cBhvr>
                                        <p:cTn id="13" dur="500"/>
                                        <p:tgtEl>
                                          <p:spTgt spid="81"/>
                                        </p:tgtEl>
                                      </p:cBhvr>
                                    </p:animEffect>
                                  </p:childTnLst>
                                </p:cTn>
                              </p:par>
                            </p:childTnLst>
                          </p:cTn>
                        </p:par>
                        <p:par>
                          <p:cTn id="14" fill="hold">
                            <p:stCondLst>
                              <p:cond delay="500"/>
                            </p:stCondLst>
                            <p:childTnLst>
                              <p:par>
                                <p:cTn id="15" presetID="22" presetClass="entr" presetSubtype="8" fill="hold" nodeType="afterEffect">
                                  <p:stCondLst>
                                    <p:cond delay="0"/>
                                  </p:stCondLst>
                                  <p:childTnLst>
                                    <p:set>
                                      <p:cBhvr>
                                        <p:cTn id="16" dur="1" fill="hold">
                                          <p:stCondLst>
                                            <p:cond delay="0"/>
                                          </p:stCondLst>
                                        </p:cTn>
                                        <p:tgtEl>
                                          <p:spTgt spid="143"/>
                                        </p:tgtEl>
                                        <p:attrNameLst>
                                          <p:attrName>style.visibility</p:attrName>
                                        </p:attrNameLst>
                                      </p:cBhvr>
                                      <p:to>
                                        <p:strVal val="visible"/>
                                      </p:to>
                                    </p:set>
                                    <p:animEffect transition="in" filter="wipe(left)">
                                      <p:cBhvr>
                                        <p:cTn id="17" dur="500"/>
                                        <p:tgtEl>
                                          <p:spTgt spid="14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92"/>
                                        </p:tgtEl>
                                        <p:attrNameLst>
                                          <p:attrName>style.visibility</p:attrName>
                                        </p:attrNameLst>
                                      </p:cBhvr>
                                      <p:to>
                                        <p:strVal val="visible"/>
                                      </p:to>
                                    </p:set>
                                    <p:animEffect transition="in" filter="wipe(up)">
                                      <p:cBhvr>
                                        <p:cTn id="22" dur="500"/>
                                        <p:tgtEl>
                                          <p:spTgt spid="9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wipe(left)">
                                      <p:cBhvr>
                                        <p:cTn id="27" dur="500"/>
                                        <p:tgtEl>
                                          <p:spTgt spid="9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3"/>
                                        </p:tgtEl>
                                        <p:attrNameLst>
                                          <p:attrName>style.visibility</p:attrName>
                                        </p:attrNameLst>
                                      </p:cBhvr>
                                      <p:to>
                                        <p:strVal val="visible"/>
                                      </p:to>
                                    </p:set>
                                    <p:animEffect transition="in" filter="wipe(left)">
                                      <p:cBhvr>
                                        <p:cTn id="32" dur="500"/>
                                        <p:tgtEl>
                                          <p:spTgt spid="12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93"/>
                                        </p:tgtEl>
                                        <p:attrNameLst>
                                          <p:attrName>style.visibility</p:attrName>
                                        </p:attrNameLst>
                                      </p:cBhvr>
                                      <p:to>
                                        <p:strVal val="visible"/>
                                      </p:to>
                                    </p:set>
                                    <p:animEffect transition="in" filter="wipe(down)">
                                      <p:cBhvr>
                                        <p:cTn id="37" dur="500"/>
                                        <p:tgtEl>
                                          <p:spTgt spid="93"/>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20"/>
                                        </p:tgtEl>
                                        <p:attrNameLst>
                                          <p:attrName>style.visibility</p:attrName>
                                        </p:attrNameLst>
                                      </p:cBhvr>
                                      <p:to>
                                        <p:strVal val="visible"/>
                                      </p:to>
                                    </p:set>
                                    <p:animEffect transition="in" filter="wipe(left)">
                                      <p:cBhvr>
                                        <p:cTn id="42" dur="500"/>
                                        <p:tgtEl>
                                          <p:spTgt spid="120"/>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26"/>
                                        </p:tgtEl>
                                        <p:attrNameLst>
                                          <p:attrName>style.visibility</p:attrName>
                                        </p:attrNameLst>
                                      </p:cBhvr>
                                      <p:to>
                                        <p:strVal val="visible"/>
                                      </p:to>
                                    </p:set>
                                    <p:animEffect transition="in" filter="wipe(left)">
                                      <p:cBhvr>
                                        <p:cTn id="47" dur="500"/>
                                        <p:tgtEl>
                                          <p:spTgt spid="126"/>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129"/>
                                        </p:tgtEl>
                                        <p:attrNameLst>
                                          <p:attrName>style.visibility</p:attrName>
                                        </p:attrNameLst>
                                      </p:cBhvr>
                                      <p:to>
                                        <p:strVal val="visible"/>
                                      </p:to>
                                    </p:set>
                                    <p:animEffect transition="in" filter="wipe(left)">
                                      <p:cBhvr>
                                        <p:cTn id="52" dur="500"/>
                                        <p:tgtEl>
                                          <p:spTgt spid="129"/>
                                        </p:tgtEl>
                                      </p:cBhvr>
                                    </p:animEffect>
                                  </p:childTnLst>
                                </p:cTn>
                              </p:par>
                            </p:childTnLst>
                          </p:cTn>
                        </p:par>
                        <p:par>
                          <p:cTn id="53" fill="hold">
                            <p:stCondLst>
                              <p:cond delay="500"/>
                            </p:stCondLst>
                            <p:childTnLst>
                              <p:par>
                                <p:cTn id="54" presetID="22" presetClass="entr" presetSubtype="8" fill="hold" grpId="0" nodeType="afterEffect">
                                  <p:stCondLst>
                                    <p:cond delay="1000"/>
                                  </p:stCondLst>
                                  <p:childTnLst>
                                    <p:set>
                                      <p:cBhvr>
                                        <p:cTn id="55" dur="1" fill="hold">
                                          <p:stCondLst>
                                            <p:cond delay="0"/>
                                          </p:stCondLst>
                                        </p:cTn>
                                        <p:tgtEl>
                                          <p:spTgt spid="78"/>
                                        </p:tgtEl>
                                        <p:attrNameLst>
                                          <p:attrName>style.visibility</p:attrName>
                                        </p:attrNameLst>
                                      </p:cBhvr>
                                      <p:to>
                                        <p:strVal val="visible"/>
                                      </p:to>
                                    </p:set>
                                    <p:animEffect transition="in" filter="wipe(left)">
                                      <p:cBhvr>
                                        <p:cTn id="56"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个体层面自适应</a:t>
            </a:r>
            <a:r>
              <a:rPr lang="en-US" altLang="zh-CN" sz="2900" dirty="0">
                <a:solidFill>
                  <a:srgbClr val="0000CC"/>
                </a:solidFill>
                <a:effectLst/>
              </a:rPr>
              <a:t>-</a:t>
            </a:r>
            <a:r>
              <a:rPr lang="zh-CN" altLang="en-US" sz="2900" dirty="0">
                <a:solidFill>
                  <a:srgbClr val="0000CC"/>
                </a:solidFill>
                <a:effectLst/>
              </a:rPr>
              <a:t>个性化人脸识别</a:t>
            </a:r>
            <a:endParaRPr kumimoji="1" lang="zh-CN" altLang="en-US" dirty="0"/>
          </a:p>
        </p:txBody>
      </p:sp>
      <mc:AlternateContent xmlns:mc="http://schemas.openxmlformats.org/markup-compatibility/2006" xmlns:a14="http://schemas.microsoft.com/office/drawing/2010/main">
        <mc:Choice Requires="a14">
          <p:sp>
            <p:nvSpPr>
              <p:cNvPr id="3" name="内容占位符 2"/>
              <p:cNvSpPr>
                <a:spLocks noGrp="1"/>
              </p:cNvSpPr>
              <p:nvPr>
                <p:ph idx="1"/>
              </p:nvPr>
            </p:nvSpPr>
            <p:spPr/>
            <p:txBody>
              <a:bodyPr/>
              <a:lstStyle/>
              <a:p>
                <a:r>
                  <a:rPr lang="zh-CN" altLang="en-US" dirty="0"/>
                  <a:t>损失函数</a:t>
                </a:r>
                <a:endParaRPr lang="en-US" altLang="zh-CN" dirty="0"/>
              </a:p>
              <a:p>
                <a:pPr lvl="1"/>
                <a:r>
                  <a:rPr lang="en-US" altLang="zh-CN" dirty="0"/>
                  <a:t>Pairwise loss (with 0/1</a:t>
                </a:r>
                <a:r>
                  <a:rPr lang="zh-CN" altLang="en-US" dirty="0"/>
                  <a:t> </a:t>
                </a:r>
                <a:r>
                  <a:rPr lang="en-US" altLang="zh-CN" dirty="0"/>
                  <a:t>label)</a:t>
                </a:r>
              </a:p>
              <a:p>
                <a:pPr lvl="2"/>
                <a:r>
                  <a:rPr lang="en-US" altLang="zh-CN" dirty="0"/>
                  <a:t>Cross entropy loss on positive &amp; negative face pairs:</a:t>
                </a:r>
              </a:p>
              <a:p>
                <a:pPr lvl="2"/>
                <a14:m>
                  <m:oMath xmlns:m="http://schemas.openxmlformats.org/officeDocument/2006/math">
                    <m:sSub>
                      <m:sSubPr>
                        <m:ctrlPr>
                          <a:rPr lang="en-US" altLang="zh-CN" sz="2400" i="1">
                            <a:latin typeface="Cambria Math" panose="02040503050406030204" pitchFamily="18" charset="0"/>
                            <a:ea typeface="Times New Roman" charset="0"/>
                            <a:cs typeface="Times New Roman" charset="0"/>
                          </a:rPr>
                        </m:ctrlPr>
                      </m:sSubPr>
                      <m:e>
                        <m:r>
                          <a:rPr lang="en-US" altLang="zh-CN" sz="2400" i="1">
                            <a:latin typeface="Cambria Math" panose="02040503050406030204" pitchFamily="18" charset="0"/>
                            <a:ea typeface="Times New Roman" charset="0"/>
                            <a:cs typeface="Times New Roman" charset="0"/>
                          </a:rPr>
                          <m:t>𝐿</m:t>
                        </m:r>
                      </m:e>
                      <m:sub>
                        <m:r>
                          <a:rPr lang="en-US" altLang="zh-CN" sz="2400" i="1">
                            <a:latin typeface="Cambria Math" panose="02040503050406030204" pitchFamily="18" charset="0"/>
                            <a:ea typeface="Times New Roman" charset="0"/>
                            <a:cs typeface="Times New Roman" charset="0"/>
                          </a:rPr>
                          <m:t>1</m:t>
                        </m:r>
                      </m:sub>
                    </m:sSub>
                    <m:r>
                      <a:rPr lang="en-US" altLang="zh-CN" sz="2400" i="1">
                        <a:latin typeface="Cambria Math" panose="02040503050406030204" pitchFamily="18" charset="0"/>
                        <a:ea typeface="Times New Roman" charset="0"/>
                        <a:cs typeface="Times New Roman" charset="0"/>
                      </a:rPr>
                      <m:t>=−</m:t>
                    </m:r>
                    <m:f>
                      <m:fPr>
                        <m:ctrlPr>
                          <a:rPr lang="mr-IN" altLang="zh-CN" sz="2400" i="1">
                            <a:latin typeface="Cambria Math" panose="02040503050406030204" pitchFamily="18" charset="0"/>
                            <a:ea typeface="Times New Roman" charset="0"/>
                            <a:cs typeface="Times New Roman" charset="0"/>
                          </a:rPr>
                        </m:ctrlPr>
                      </m:fPr>
                      <m:num>
                        <m:r>
                          <a:rPr lang="en-US" altLang="zh-CN" sz="2400" i="1">
                            <a:latin typeface="Cambria Math" panose="02040503050406030204" pitchFamily="18" charset="0"/>
                            <a:ea typeface="Times New Roman" charset="0"/>
                            <a:cs typeface="Times New Roman" charset="0"/>
                          </a:rPr>
                          <m:t>1</m:t>
                        </m:r>
                      </m:num>
                      <m:den>
                        <m:r>
                          <a:rPr lang="en-US" altLang="zh-CN" sz="2400" i="1">
                            <a:latin typeface="Cambria Math" panose="02040503050406030204" pitchFamily="18" charset="0"/>
                            <a:ea typeface="Times New Roman" charset="0"/>
                            <a:cs typeface="Times New Roman" charset="0"/>
                          </a:rPr>
                          <m:t>𝑁</m:t>
                        </m:r>
                      </m:den>
                    </m:f>
                    <m:nary>
                      <m:naryPr>
                        <m:chr m:val="∑"/>
                        <m:limLoc m:val="subSup"/>
                        <m:supHide m:val="on"/>
                        <m:ctrlPr>
                          <a:rPr lang="en-US" altLang="zh-CN" sz="2400" i="1">
                            <a:latin typeface="Cambria Math" panose="02040503050406030204" pitchFamily="18" charset="0"/>
                            <a:ea typeface="Times New Roman" charset="0"/>
                            <a:cs typeface="Times New Roman" charset="0"/>
                          </a:rPr>
                        </m:ctrlPr>
                      </m:naryPr>
                      <m:sub>
                        <m:r>
                          <m:rPr>
                            <m:brk m:alnAt="9"/>
                          </m:rPr>
                          <a:rPr lang="en-US" altLang="zh-CN" sz="2400" i="1">
                            <a:latin typeface="Cambria Math" panose="02040503050406030204" pitchFamily="18" charset="0"/>
                            <a:ea typeface="Times New Roman" charset="0"/>
                            <a:cs typeface="Times New Roman" charset="0"/>
                          </a:rPr>
                          <m:t>𝐴</m:t>
                        </m:r>
                        <m:r>
                          <a:rPr lang="en-US" altLang="zh-CN" sz="2400" i="1">
                            <a:latin typeface="Cambria Math" panose="02040503050406030204" pitchFamily="18" charset="0"/>
                            <a:ea typeface="Times New Roman" charset="0"/>
                            <a:cs typeface="Times New Roman" charset="0"/>
                          </a:rPr>
                          <m:t>,</m:t>
                        </m:r>
                        <m:r>
                          <a:rPr lang="en-US" altLang="zh-CN" sz="2400" i="1">
                            <a:latin typeface="Cambria Math" panose="02040503050406030204" pitchFamily="18" charset="0"/>
                            <a:ea typeface="Times New Roman" charset="0"/>
                            <a:cs typeface="Times New Roman" charset="0"/>
                          </a:rPr>
                          <m:t>𝐵</m:t>
                        </m:r>
                      </m:sub>
                      <m:sup/>
                      <m:e>
                        <m:d>
                          <m:dPr>
                            <m:begChr m:val="["/>
                            <m:endChr m:val="]"/>
                            <m:ctrlPr>
                              <a:rPr lang="en-US" altLang="zh-CN" sz="2400" i="1">
                                <a:latin typeface="Cambria Math" panose="02040503050406030204" pitchFamily="18" charset="0"/>
                                <a:ea typeface="Times New Roman" charset="0"/>
                                <a:cs typeface="Times New Roman" charset="0"/>
                              </a:rPr>
                            </m:ctrlPr>
                          </m:dPr>
                          <m:e>
                            <m:sSub>
                              <m:sSubPr>
                                <m:ctrlPr>
                                  <a:rPr lang="en-US" altLang="zh-CN" sz="2400" i="1">
                                    <a:latin typeface="Cambria Math" panose="02040503050406030204" pitchFamily="18" charset="0"/>
                                    <a:ea typeface="Times New Roman" charset="0"/>
                                    <a:cs typeface="Times New Roman" charset="0"/>
                                  </a:rPr>
                                </m:ctrlPr>
                              </m:sSubPr>
                              <m:e>
                                <m:r>
                                  <a:rPr lang="en-US" altLang="zh-CN" sz="2400" i="1">
                                    <a:latin typeface="Cambria Math" panose="02040503050406030204" pitchFamily="18" charset="0"/>
                                    <a:ea typeface="Times New Roman" charset="0"/>
                                    <a:cs typeface="Times New Roman" charset="0"/>
                                  </a:rPr>
                                  <m:t>𝑙</m:t>
                                </m:r>
                              </m:e>
                              <m:sub>
                                <m:r>
                                  <a:rPr lang="en-US" altLang="zh-CN" sz="2400" i="1">
                                    <a:latin typeface="Cambria Math" panose="02040503050406030204" pitchFamily="18" charset="0"/>
                                    <a:ea typeface="Times New Roman" charset="0"/>
                                    <a:cs typeface="Times New Roman" charset="0"/>
                                  </a:rPr>
                                  <m:t>𝐴𝐵</m:t>
                                </m:r>
                              </m:sub>
                            </m:sSub>
                            <m:func>
                              <m:funcPr>
                                <m:ctrlPr>
                                  <a:rPr lang="en-US" altLang="zh-CN" sz="2400" i="1">
                                    <a:latin typeface="Cambria Math" panose="02040503050406030204" pitchFamily="18" charset="0"/>
                                    <a:ea typeface="Times New Roman" charset="0"/>
                                    <a:cs typeface="Times New Roman" charset="0"/>
                                  </a:rPr>
                                </m:ctrlPr>
                              </m:funcPr>
                              <m:fName>
                                <m:r>
                                  <m:rPr>
                                    <m:sty m:val="p"/>
                                  </m:rPr>
                                  <a:rPr lang="en-US" altLang="zh-CN" sz="2400">
                                    <a:latin typeface="Cambria Math" panose="02040503050406030204" pitchFamily="18" charset="0"/>
                                    <a:ea typeface="Times New Roman" charset="0"/>
                                    <a:cs typeface="Times New Roman" charset="0"/>
                                  </a:rPr>
                                  <m:t>log</m:t>
                                </m:r>
                              </m:fName>
                              <m:e>
                                <m:d>
                                  <m:dPr>
                                    <m:ctrlPr>
                                      <a:rPr lang="en-US" altLang="zh-CN" sz="2400" i="1">
                                        <a:latin typeface="Cambria Math" panose="02040503050406030204" pitchFamily="18" charset="0"/>
                                        <a:ea typeface="Times New Roman" charset="0"/>
                                        <a:cs typeface="Times New Roman" charset="0"/>
                                      </a:rPr>
                                    </m:ctrlPr>
                                  </m:dPr>
                                  <m:e>
                                    <m:sSub>
                                      <m:sSubPr>
                                        <m:ctrlPr>
                                          <a:rPr lang="en-US" altLang="zh-CN" sz="2400" i="1">
                                            <a:latin typeface="Cambria Math" panose="02040503050406030204" pitchFamily="18" charset="0"/>
                                            <a:ea typeface="Times New Roman" charset="0"/>
                                            <a:cs typeface="Times New Roman" charset="0"/>
                                          </a:rPr>
                                        </m:ctrlPr>
                                      </m:sSubPr>
                                      <m:e>
                                        <m:r>
                                          <a:rPr lang="en-US" altLang="zh-CN" sz="2400" i="1">
                                            <a:latin typeface="Cambria Math" panose="02040503050406030204" pitchFamily="18" charset="0"/>
                                            <a:ea typeface="Times New Roman" charset="0"/>
                                            <a:cs typeface="Times New Roman" charset="0"/>
                                          </a:rPr>
                                          <m:t>𝑆</m:t>
                                        </m:r>
                                      </m:e>
                                      <m:sub>
                                        <m:r>
                                          <a:rPr lang="en-US" altLang="zh-CN" sz="2400" i="1">
                                            <a:latin typeface="Cambria Math" panose="02040503050406030204" pitchFamily="18" charset="0"/>
                                            <a:ea typeface="Times New Roman" charset="0"/>
                                            <a:cs typeface="Times New Roman" charset="0"/>
                                          </a:rPr>
                                          <m:t>𝐴𝐵</m:t>
                                        </m:r>
                                      </m:sub>
                                    </m:sSub>
                                  </m:e>
                                </m:d>
                              </m:e>
                            </m:func>
                            <m:r>
                              <a:rPr lang="en-US" altLang="zh-CN" sz="2400" i="1">
                                <a:latin typeface="Cambria Math" panose="02040503050406030204" pitchFamily="18" charset="0"/>
                                <a:ea typeface="Times New Roman" charset="0"/>
                                <a:cs typeface="Times New Roman" charset="0"/>
                              </a:rPr>
                              <m:t>+</m:t>
                            </m:r>
                            <m:d>
                              <m:dPr>
                                <m:ctrlPr>
                                  <a:rPr lang="en-US" altLang="zh-CN" sz="2400" i="1">
                                    <a:latin typeface="Cambria Math" panose="02040503050406030204" pitchFamily="18" charset="0"/>
                                    <a:ea typeface="Times New Roman" charset="0"/>
                                    <a:cs typeface="Times New Roman" charset="0"/>
                                  </a:rPr>
                                </m:ctrlPr>
                              </m:dPr>
                              <m:e>
                                <m:r>
                                  <a:rPr lang="en-US" altLang="zh-CN" sz="2400" i="1">
                                    <a:latin typeface="Cambria Math" panose="02040503050406030204" pitchFamily="18" charset="0"/>
                                    <a:ea typeface="Times New Roman" charset="0"/>
                                    <a:cs typeface="Times New Roman" charset="0"/>
                                  </a:rPr>
                                  <m:t>1</m:t>
                                </m:r>
                                <m:r>
                                  <a:rPr lang="en-US" altLang="zh-CN" sz="2400" i="1">
                                    <a:latin typeface="Cambria Math" panose="02040503050406030204" pitchFamily="18" charset="0"/>
                                    <a:ea typeface="Times New Roman" charset="0"/>
                                    <a:cs typeface="Times New Roman" charset="0"/>
                                  </a:rPr>
                                  <m:t>−</m:t>
                                </m:r>
                                <m:sSub>
                                  <m:sSubPr>
                                    <m:ctrlPr>
                                      <a:rPr lang="en-US" altLang="zh-CN" sz="2400" i="1">
                                        <a:latin typeface="Cambria Math" panose="02040503050406030204" pitchFamily="18" charset="0"/>
                                        <a:ea typeface="Times New Roman" charset="0"/>
                                        <a:cs typeface="Times New Roman" charset="0"/>
                                      </a:rPr>
                                    </m:ctrlPr>
                                  </m:sSubPr>
                                  <m:e>
                                    <m:r>
                                      <a:rPr lang="en-US" altLang="zh-CN" sz="2400" i="1">
                                        <a:latin typeface="Cambria Math" panose="02040503050406030204" pitchFamily="18" charset="0"/>
                                        <a:ea typeface="Times New Roman" charset="0"/>
                                        <a:cs typeface="Times New Roman" charset="0"/>
                                      </a:rPr>
                                      <m:t>𝑙</m:t>
                                    </m:r>
                                  </m:e>
                                  <m:sub>
                                    <m:r>
                                      <a:rPr lang="en-US" altLang="zh-CN" sz="2400" i="1">
                                        <a:latin typeface="Cambria Math" panose="02040503050406030204" pitchFamily="18" charset="0"/>
                                        <a:ea typeface="Times New Roman" charset="0"/>
                                        <a:cs typeface="Times New Roman" charset="0"/>
                                      </a:rPr>
                                      <m:t>𝐴𝐵</m:t>
                                    </m:r>
                                  </m:sub>
                                </m:sSub>
                              </m:e>
                            </m:d>
                            <m:func>
                              <m:funcPr>
                                <m:ctrlPr>
                                  <a:rPr lang="en-US" altLang="zh-CN" sz="2400" i="1">
                                    <a:latin typeface="Cambria Math" panose="02040503050406030204" pitchFamily="18" charset="0"/>
                                    <a:ea typeface="Times New Roman" charset="0"/>
                                    <a:cs typeface="Times New Roman" charset="0"/>
                                  </a:rPr>
                                </m:ctrlPr>
                              </m:funcPr>
                              <m:fName>
                                <m:r>
                                  <m:rPr>
                                    <m:sty m:val="p"/>
                                  </m:rPr>
                                  <a:rPr lang="en-US" altLang="zh-CN" sz="2400">
                                    <a:latin typeface="Cambria Math" panose="02040503050406030204" pitchFamily="18" charset="0"/>
                                    <a:ea typeface="Times New Roman" charset="0"/>
                                    <a:cs typeface="Times New Roman" charset="0"/>
                                  </a:rPr>
                                  <m:t>log</m:t>
                                </m:r>
                              </m:fName>
                              <m:e>
                                <m:d>
                                  <m:dPr>
                                    <m:ctrlPr>
                                      <a:rPr lang="en-US" altLang="zh-CN" sz="2400" i="1">
                                        <a:latin typeface="Cambria Math" panose="02040503050406030204" pitchFamily="18" charset="0"/>
                                        <a:ea typeface="Times New Roman" charset="0"/>
                                        <a:cs typeface="Times New Roman" charset="0"/>
                                      </a:rPr>
                                    </m:ctrlPr>
                                  </m:dPr>
                                  <m:e>
                                    <m:r>
                                      <a:rPr lang="en-US" altLang="zh-CN" sz="2400" i="1">
                                        <a:latin typeface="Cambria Math" panose="02040503050406030204" pitchFamily="18" charset="0"/>
                                        <a:ea typeface="Times New Roman" charset="0"/>
                                        <a:cs typeface="Times New Roman" charset="0"/>
                                      </a:rPr>
                                      <m:t>1</m:t>
                                    </m:r>
                                    <m:r>
                                      <a:rPr lang="en-US" altLang="zh-CN" sz="2400" i="1">
                                        <a:latin typeface="Cambria Math" panose="02040503050406030204" pitchFamily="18" charset="0"/>
                                        <a:ea typeface="Times New Roman" charset="0"/>
                                        <a:cs typeface="Times New Roman" charset="0"/>
                                      </a:rPr>
                                      <m:t>−</m:t>
                                    </m:r>
                                    <m:sSub>
                                      <m:sSubPr>
                                        <m:ctrlPr>
                                          <a:rPr lang="en-US" altLang="zh-CN" sz="2400" i="1">
                                            <a:latin typeface="Cambria Math" panose="02040503050406030204" pitchFamily="18" charset="0"/>
                                            <a:ea typeface="Times New Roman" charset="0"/>
                                            <a:cs typeface="Times New Roman" charset="0"/>
                                          </a:rPr>
                                        </m:ctrlPr>
                                      </m:sSubPr>
                                      <m:e>
                                        <m:r>
                                          <a:rPr lang="en-US" altLang="zh-CN" sz="2400" i="1">
                                            <a:latin typeface="Cambria Math" panose="02040503050406030204" pitchFamily="18" charset="0"/>
                                            <a:ea typeface="Times New Roman" charset="0"/>
                                            <a:cs typeface="Times New Roman" charset="0"/>
                                          </a:rPr>
                                          <m:t>𝑆</m:t>
                                        </m:r>
                                      </m:e>
                                      <m:sub>
                                        <m:r>
                                          <a:rPr lang="en-US" altLang="zh-CN" sz="2400" i="1">
                                            <a:latin typeface="Cambria Math" panose="02040503050406030204" pitchFamily="18" charset="0"/>
                                            <a:ea typeface="Times New Roman" charset="0"/>
                                            <a:cs typeface="Times New Roman" charset="0"/>
                                          </a:rPr>
                                          <m:t>𝐴𝐵</m:t>
                                        </m:r>
                                      </m:sub>
                                    </m:sSub>
                                  </m:e>
                                </m:d>
                              </m:e>
                            </m:func>
                          </m:e>
                        </m:d>
                      </m:e>
                    </m:nary>
                  </m:oMath>
                </a14:m>
                <a:endParaRPr lang="en-US" altLang="zh-CN" dirty="0"/>
              </a:p>
              <a:p>
                <a:pPr lvl="1"/>
                <a:endParaRPr lang="en-US" altLang="zh-CN" dirty="0"/>
              </a:p>
              <a:p>
                <a:pPr lvl="1"/>
                <a:r>
                  <a:rPr lang="en-US" altLang="zh-CN" dirty="0"/>
                  <a:t>Classification loss (with ID label)</a:t>
                </a:r>
              </a:p>
              <a:p>
                <a:pPr lvl="2"/>
                <a:r>
                  <a:rPr lang="en-US" altLang="zh-CN" dirty="0"/>
                  <a:t>Images of the same person should have same personalized kernels (</a:t>
                </a:r>
                <a:r>
                  <a:rPr lang="en-US" altLang="zh-CN" dirty="0" err="1"/>
                  <a:t>softmax</a:t>
                </a:r>
                <a:r>
                  <a:rPr lang="en-US" altLang="zh-CN" dirty="0"/>
                  <a:t> cross entropy)</a:t>
                </a:r>
              </a:p>
              <a:p>
                <a:pPr lvl="2"/>
                <a14:m>
                  <m:oMath xmlns:m="http://schemas.openxmlformats.org/officeDocument/2006/math">
                    <m:sSub>
                      <m:sSubPr>
                        <m:ctrlPr>
                          <a:rPr lang="en-US" altLang="zh-CN" sz="2400" i="1">
                            <a:latin typeface="Cambria Math" panose="02040503050406030204" pitchFamily="18" charset="0"/>
                            <a:ea typeface="Times New Roman" charset="0"/>
                            <a:cs typeface="Times New Roman" charset="0"/>
                          </a:rPr>
                        </m:ctrlPr>
                      </m:sSubPr>
                      <m:e>
                        <m:r>
                          <a:rPr lang="en-US" altLang="zh-CN" sz="2400" i="1">
                            <a:latin typeface="Cambria Math" panose="02040503050406030204" pitchFamily="18" charset="0"/>
                            <a:ea typeface="Times New Roman" charset="0"/>
                            <a:cs typeface="Times New Roman" charset="0"/>
                          </a:rPr>
                          <m:t>𝐿</m:t>
                        </m:r>
                      </m:e>
                      <m:sub>
                        <m:r>
                          <a:rPr lang="en-US" altLang="zh-CN" sz="2400" i="1">
                            <a:latin typeface="Cambria Math" charset="0"/>
                            <a:ea typeface="Times New Roman" charset="0"/>
                            <a:cs typeface="Times New Roman" charset="0"/>
                          </a:rPr>
                          <m:t>2</m:t>
                        </m:r>
                      </m:sub>
                    </m:sSub>
                    <m:r>
                      <a:rPr lang="en-US" altLang="zh-CN" sz="2400" i="1">
                        <a:latin typeface="Cambria Math" panose="02040503050406030204" pitchFamily="18" charset="0"/>
                        <a:ea typeface="Times New Roman" charset="0"/>
                        <a:cs typeface="Times New Roman" charset="0"/>
                      </a:rPr>
                      <m:t>=−</m:t>
                    </m:r>
                    <m:f>
                      <m:fPr>
                        <m:ctrlPr>
                          <a:rPr lang="mr-IN" altLang="zh-CN" sz="2400" i="1">
                            <a:latin typeface="Cambria Math" panose="02040503050406030204" pitchFamily="18" charset="0"/>
                            <a:ea typeface="Times New Roman" charset="0"/>
                            <a:cs typeface="Times New Roman" charset="0"/>
                          </a:rPr>
                        </m:ctrlPr>
                      </m:fPr>
                      <m:num>
                        <m:r>
                          <a:rPr lang="en-US" altLang="zh-CN" sz="2400" i="1">
                            <a:latin typeface="Cambria Math" panose="02040503050406030204" pitchFamily="18" charset="0"/>
                            <a:ea typeface="Times New Roman" charset="0"/>
                            <a:cs typeface="Times New Roman" charset="0"/>
                          </a:rPr>
                          <m:t>1</m:t>
                        </m:r>
                      </m:num>
                      <m:den>
                        <m:r>
                          <a:rPr lang="en-US" altLang="zh-CN" sz="2400" i="1">
                            <a:latin typeface="Cambria Math" panose="02040503050406030204" pitchFamily="18" charset="0"/>
                            <a:ea typeface="Times New Roman" charset="0"/>
                            <a:cs typeface="Times New Roman" charset="0"/>
                          </a:rPr>
                          <m:t>2</m:t>
                        </m:r>
                        <m:r>
                          <a:rPr lang="en-US" altLang="zh-CN" sz="2400" i="1">
                            <a:latin typeface="Cambria Math" panose="02040503050406030204" pitchFamily="18" charset="0"/>
                            <a:ea typeface="Times New Roman" charset="0"/>
                            <a:cs typeface="Times New Roman" charset="0"/>
                          </a:rPr>
                          <m:t>𝑁</m:t>
                        </m:r>
                      </m:den>
                    </m:f>
                    <m:r>
                      <a:rPr lang="en-US" altLang="zh-CN" sz="2400" i="1">
                        <a:latin typeface="Cambria Math" panose="02040503050406030204" pitchFamily="18" charset="0"/>
                        <a:ea typeface="Times New Roman" charset="0"/>
                        <a:cs typeface="Times New Roman" charset="0"/>
                      </a:rPr>
                      <m:t>[</m:t>
                    </m:r>
                    <m:nary>
                      <m:naryPr>
                        <m:chr m:val="∑"/>
                        <m:limLoc m:val="subSup"/>
                        <m:supHide m:val="on"/>
                        <m:ctrlPr>
                          <a:rPr lang="en-US" altLang="zh-CN" sz="2400" i="1">
                            <a:latin typeface="Cambria Math" panose="02040503050406030204" pitchFamily="18" charset="0"/>
                            <a:ea typeface="Times New Roman" charset="0"/>
                            <a:cs typeface="Times New Roman" charset="0"/>
                          </a:rPr>
                        </m:ctrlPr>
                      </m:naryPr>
                      <m:sub>
                        <m:r>
                          <m:rPr>
                            <m:brk m:alnAt="9"/>
                          </m:rPr>
                          <a:rPr lang="en-US" altLang="zh-CN" sz="2400" i="1">
                            <a:latin typeface="Cambria Math" panose="02040503050406030204" pitchFamily="18" charset="0"/>
                            <a:ea typeface="Times New Roman" charset="0"/>
                            <a:cs typeface="Times New Roman" charset="0"/>
                          </a:rPr>
                          <m:t>𝐴</m:t>
                        </m:r>
                      </m:sub>
                      <m:sup/>
                      <m:e>
                        <m:sSub>
                          <m:sSubPr>
                            <m:ctrlPr>
                              <a:rPr lang="en-US" altLang="zh-CN" sz="2400" i="1">
                                <a:latin typeface="Cambria Math" panose="02040503050406030204" pitchFamily="18" charset="0"/>
                                <a:ea typeface="Times New Roman" charset="0"/>
                                <a:cs typeface="Times New Roman" charset="0"/>
                              </a:rPr>
                            </m:ctrlPr>
                          </m:sSubPr>
                          <m:e>
                            <m:r>
                              <a:rPr lang="en-US" altLang="zh-CN" sz="2400" i="1">
                                <a:latin typeface="Cambria Math" panose="02040503050406030204" pitchFamily="18" charset="0"/>
                                <a:ea typeface="Times New Roman" charset="0"/>
                                <a:cs typeface="Times New Roman" charset="0"/>
                              </a:rPr>
                              <m:t>𝑙</m:t>
                            </m:r>
                          </m:e>
                          <m:sub>
                            <m:r>
                              <a:rPr lang="en-US" altLang="zh-CN" sz="2400" i="1">
                                <a:latin typeface="Cambria Math" panose="02040503050406030204" pitchFamily="18" charset="0"/>
                                <a:ea typeface="Times New Roman" charset="0"/>
                                <a:cs typeface="Times New Roman" charset="0"/>
                              </a:rPr>
                              <m:t>𝐴</m:t>
                            </m:r>
                          </m:sub>
                        </m:sSub>
                        <m:func>
                          <m:funcPr>
                            <m:ctrlPr>
                              <a:rPr lang="en-US" altLang="zh-CN" sz="2400" i="1">
                                <a:latin typeface="Cambria Math" panose="02040503050406030204" pitchFamily="18" charset="0"/>
                                <a:ea typeface="Times New Roman" charset="0"/>
                                <a:cs typeface="Times New Roman" charset="0"/>
                              </a:rPr>
                            </m:ctrlPr>
                          </m:funcPr>
                          <m:fName>
                            <m:r>
                              <m:rPr>
                                <m:sty m:val="p"/>
                              </m:rPr>
                              <a:rPr lang="en-US" altLang="zh-CN" sz="2400">
                                <a:latin typeface="Cambria Math" panose="02040503050406030204" pitchFamily="18" charset="0"/>
                                <a:ea typeface="Times New Roman" charset="0"/>
                                <a:cs typeface="Times New Roman" charset="0"/>
                              </a:rPr>
                              <m:t>log</m:t>
                            </m:r>
                          </m:fName>
                          <m:e>
                            <m:d>
                              <m:dPr>
                                <m:ctrlPr>
                                  <a:rPr lang="en-US" altLang="zh-CN" sz="2400" i="1">
                                    <a:latin typeface="Cambria Math" panose="02040503050406030204" pitchFamily="18" charset="0"/>
                                    <a:ea typeface="Times New Roman" charset="0"/>
                                    <a:cs typeface="Times New Roman" charset="0"/>
                                  </a:rPr>
                                </m:ctrlPr>
                              </m:dPr>
                              <m:e>
                                <m:r>
                                  <a:rPr lang="en-US" altLang="zh-CN" sz="2400" i="1">
                                    <a:latin typeface="Cambria Math" panose="02040503050406030204" pitchFamily="18" charset="0"/>
                                    <a:ea typeface="Times New Roman" charset="0"/>
                                    <a:cs typeface="Times New Roman" charset="0"/>
                                  </a:rPr>
                                  <m:t>𝐻</m:t>
                                </m:r>
                                <m:d>
                                  <m:dPr>
                                    <m:ctrlPr>
                                      <a:rPr lang="en-US" altLang="zh-CN" sz="2400" i="1">
                                        <a:latin typeface="Cambria Math" panose="02040503050406030204" pitchFamily="18" charset="0"/>
                                        <a:ea typeface="Times New Roman" charset="0"/>
                                        <a:cs typeface="Times New Roman" charset="0"/>
                                      </a:rPr>
                                    </m:ctrlPr>
                                  </m:dPr>
                                  <m:e>
                                    <m:sSub>
                                      <m:sSubPr>
                                        <m:ctrlPr>
                                          <a:rPr lang="en-US" altLang="zh-CN" sz="2400" i="1">
                                            <a:latin typeface="Cambria Math" panose="02040503050406030204" pitchFamily="18" charset="0"/>
                                            <a:ea typeface="Times New Roman" charset="0"/>
                                            <a:cs typeface="Times New Roman" charset="0"/>
                                          </a:rPr>
                                        </m:ctrlPr>
                                      </m:sSubPr>
                                      <m:e>
                                        <m:r>
                                          <a:rPr lang="en-US" altLang="zh-CN" sz="2400" i="1">
                                            <a:latin typeface="Cambria Math" panose="02040503050406030204" pitchFamily="18" charset="0"/>
                                            <a:ea typeface="Times New Roman" charset="0"/>
                                            <a:cs typeface="Times New Roman" charset="0"/>
                                          </a:rPr>
                                          <m:t>𝐾</m:t>
                                        </m:r>
                                      </m:e>
                                      <m:sub>
                                        <m:r>
                                          <a:rPr lang="en-US" altLang="zh-CN" sz="2400" i="1">
                                            <a:latin typeface="Cambria Math" panose="02040503050406030204" pitchFamily="18" charset="0"/>
                                            <a:ea typeface="Times New Roman" charset="0"/>
                                            <a:cs typeface="Times New Roman" charset="0"/>
                                          </a:rPr>
                                          <m:t>𝐴</m:t>
                                        </m:r>
                                      </m:sub>
                                    </m:sSub>
                                  </m:e>
                                </m:d>
                              </m:e>
                            </m:d>
                          </m:e>
                        </m:func>
                      </m:e>
                    </m:nary>
                    <m:r>
                      <a:rPr lang="en-US" altLang="zh-CN" sz="2400" i="1">
                        <a:latin typeface="Cambria Math" panose="02040503050406030204" pitchFamily="18" charset="0"/>
                        <a:ea typeface="Times New Roman" charset="0"/>
                        <a:cs typeface="Times New Roman" charset="0"/>
                      </a:rPr>
                      <m:t>+</m:t>
                    </m:r>
                    <m:nary>
                      <m:naryPr>
                        <m:chr m:val="∑"/>
                        <m:limLoc m:val="subSup"/>
                        <m:supHide m:val="on"/>
                        <m:ctrlPr>
                          <a:rPr lang="en-US" altLang="zh-CN" sz="2400" i="1">
                            <a:latin typeface="Cambria Math" panose="02040503050406030204" pitchFamily="18" charset="0"/>
                            <a:ea typeface="Times New Roman" charset="0"/>
                            <a:cs typeface="Times New Roman" charset="0"/>
                          </a:rPr>
                        </m:ctrlPr>
                      </m:naryPr>
                      <m:sub>
                        <m:r>
                          <a:rPr lang="en-US" altLang="zh-CN" sz="2400" i="1">
                            <a:latin typeface="Cambria Math" panose="02040503050406030204" pitchFamily="18" charset="0"/>
                            <a:ea typeface="Times New Roman" charset="0"/>
                            <a:cs typeface="Times New Roman" charset="0"/>
                          </a:rPr>
                          <m:t>𝐵</m:t>
                        </m:r>
                      </m:sub>
                      <m:sup/>
                      <m:e>
                        <m:sSub>
                          <m:sSubPr>
                            <m:ctrlPr>
                              <a:rPr lang="en-US" altLang="zh-CN" sz="2400" i="1">
                                <a:latin typeface="Cambria Math" panose="02040503050406030204" pitchFamily="18" charset="0"/>
                                <a:ea typeface="Times New Roman" charset="0"/>
                                <a:cs typeface="Times New Roman" charset="0"/>
                              </a:rPr>
                            </m:ctrlPr>
                          </m:sSubPr>
                          <m:e>
                            <m:r>
                              <a:rPr lang="en-US" altLang="zh-CN" sz="2400" i="1">
                                <a:latin typeface="Cambria Math" panose="02040503050406030204" pitchFamily="18" charset="0"/>
                                <a:ea typeface="Times New Roman" charset="0"/>
                                <a:cs typeface="Times New Roman" charset="0"/>
                              </a:rPr>
                              <m:t>𝑙</m:t>
                            </m:r>
                          </m:e>
                          <m:sub>
                            <m:r>
                              <a:rPr lang="en-US" altLang="zh-CN" sz="2400" i="1">
                                <a:latin typeface="Cambria Math" panose="02040503050406030204" pitchFamily="18" charset="0"/>
                                <a:ea typeface="Times New Roman" charset="0"/>
                                <a:cs typeface="Times New Roman" charset="0"/>
                              </a:rPr>
                              <m:t>𝐵</m:t>
                            </m:r>
                          </m:sub>
                        </m:sSub>
                        <m:func>
                          <m:funcPr>
                            <m:ctrlPr>
                              <a:rPr lang="en-US" altLang="zh-CN" sz="2400" i="1">
                                <a:latin typeface="Cambria Math" panose="02040503050406030204" pitchFamily="18" charset="0"/>
                                <a:ea typeface="Times New Roman" charset="0"/>
                                <a:cs typeface="Times New Roman" charset="0"/>
                              </a:rPr>
                            </m:ctrlPr>
                          </m:funcPr>
                          <m:fName>
                            <m:r>
                              <m:rPr>
                                <m:sty m:val="p"/>
                              </m:rPr>
                              <a:rPr lang="en-US" altLang="zh-CN" sz="2400">
                                <a:latin typeface="Cambria Math" panose="02040503050406030204" pitchFamily="18" charset="0"/>
                                <a:ea typeface="Times New Roman" charset="0"/>
                                <a:cs typeface="Times New Roman" charset="0"/>
                              </a:rPr>
                              <m:t>log</m:t>
                            </m:r>
                          </m:fName>
                          <m:e>
                            <m:d>
                              <m:dPr>
                                <m:ctrlPr>
                                  <a:rPr lang="en-US" altLang="zh-CN" sz="2400" i="1">
                                    <a:latin typeface="Cambria Math" panose="02040503050406030204" pitchFamily="18" charset="0"/>
                                    <a:ea typeface="Times New Roman" charset="0"/>
                                    <a:cs typeface="Times New Roman" charset="0"/>
                                  </a:rPr>
                                </m:ctrlPr>
                              </m:dPr>
                              <m:e>
                                <m:r>
                                  <a:rPr lang="en-US" altLang="zh-CN" sz="2400" i="1">
                                    <a:latin typeface="Cambria Math" panose="02040503050406030204" pitchFamily="18" charset="0"/>
                                    <a:ea typeface="Times New Roman" charset="0"/>
                                    <a:cs typeface="Times New Roman" charset="0"/>
                                  </a:rPr>
                                  <m:t>𝐻</m:t>
                                </m:r>
                                <m:d>
                                  <m:dPr>
                                    <m:ctrlPr>
                                      <a:rPr lang="en-US" altLang="zh-CN" sz="2400" i="1">
                                        <a:latin typeface="Cambria Math" panose="02040503050406030204" pitchFamily="18" charset="0"/>
                                        <a:ea typeface="Times New Roman" charset="0"/>
                                        <a:cs typeface="Times New Roman" charset="0"/>
                                      </a:rPr>
                                    </m:ctrlPr>
                                  </m:dPr>
                                  <m:e>
                                    <m:sSub>
                                      <m:sSubPr>
                                        <m:ctrlPr>
                                          <a:rPr lang="en-US" altLang="zh-CN" sz="2400" i="1">
                                            <a:latin typeface="Cambria Math" panose="02040503050406030204" pitchFamily="18" charset="0"/>
                                            <a:ea typeface="Times New Roman" charset="0"/>
                                            <a:cs typeface="Times New Roman" charset="0"/>
                                          </a:rPr>
                                        </m:ctrlPr>
                                      </m:sSubPr>
                                      <m:e>
                                        <m:r>
                                          <a:rPr lang="en-US" altLang="zh-CN" sz="2400" i="1">
                                            <a:latin typeface="Cambria Math" panose="02040503050406030204" pitchFamily="18" charset="0"/>
                                            <a:ea typeface="Times New Roman" charset="0"/>
                                            <a:cs typeface="Times New Roman" charset="0"/>
                                          </a:rPr>
                                          <m:t>𝐾</m:t>
                                        </m:r>
                                      </m:e>
                                      <m:sub>
                                        <m:r>
                                          <a:rPr lang="en-US" altLang="zh-CN" sz="2400" i="1">
                                            <a:latin typeface="Cambria Math" panose="02040503050406030204" pitchFamily="18" charset="0"/>
                                            <a:ea typeface="Times New Roman" charset="0"/>
                                            <a:cs typeface="Times New Roman" charset="0"/>
                                          </a:rPr>
                                          <m:t>𝐵</m:t>
                                        </m:r>
                                      </m:sub>
                                    </m:sSub>
                                  </m:e>
                                </m:d>
                              </m:e>
                            </m:d>
                          </m:e>
                        </m:func>
                      </m:e>
                    </m:nary>
                    <m:r>
                      <a:rPr lang="en-US" altLang="zh-CN" sz="2400" i="1">
                        <a:latin typeface="Cambria Math" panose="02040503050406030204" pitchFamily="18" charset="0"/>
                        <a:ea typeface="Times New Roman" charset="0"/>
                        <a:cs typeface="Times New Roman" charset="0"/>
                      </a:rPr>
                      <m:t>]</m:t>
                    </m:r>
                  </m:oMath>
                </a14:m>
                <a:endParaRPr kumimoji="1" lang="zh-CN" altLang="en-US" dirty="0"/>
              </a:p>
            </p:txBody>
          </p:sp>
        </mc:Choice>
        <mc:Fallback xmlns="">
          <p:sp>
            <p:nvSpPr>
              <p:cNvPr id="3" name="内容占位符 2"/>
              <p:cNvSpPr>
                <a:spLocks noGrp="1" noRot="1" noChangeAspect="1" noMove="1" noResize="1" noEditPoints="1" noAdjustHandles="1" noChangeArrowheads="1" noChangeShapeType="1" noTextEdit="1"/>
              </p:cNvSpPr>
              <p:nvPr>
                <p:ph idx="1"/>
              </p:nvPr>
            </p:nvSpPr>
            <p:spPr>
              <a:blipFill>
                <a:blip r:embed="rId2"/>
                <a:stretch>
                  <a:fillRect l="-278" t="-1059"/>
                </a:stretch>
              </a:blipFill>
            </p:spPr>
            <p:txBody>
              <a:bodyPr/>
              <a:lstStyle/>
              <a:p>
                <a:r>
                  <a:rPr lang="zh-CN" altLang="en-US">
                    <a:noFill/>
                  </a:rPr>
                  <a:t> </a:t>
                </a:r>
              </a:p>
            </p:txBody>
          </p:sp>
        </mc:Fallback>
      </mc:AlternateContent>
      <p:sp>
        <p:nvSpPr>
          <p:cNvPr id="4" name="幻灯片编号占位符 3"/>
          <p:cNvSpPr>
            <a:spLocks noGrp="1"/>
          </p:cNvSpPr>
          <p:nvPr>
            <p:ph type="sldNum" sz="quarter" idx="11"/>
          </p:nvPr>
        </p:nvSpPr>
        <p:spPr/>
        <p:txBody>
          <a:bodyPr/>
          <a:lstStyle/>
          <a:p>
            <a:pPr>
              <a:defRPr/>
            </a:pPr>
            <a:fld id="{F0DCA781-2C6F-4150-84D4-E012765ECB09}" type="slidenum">
              <a:rPr lang="en-US" altLang="zh-CN" smtClean="0"/>
              <a:pPr>
                <a:defRPr/>
              </a:pPr>
              <a:t>54</a:t>
            </a:fld>
            <a:endParaRPr lang="en-US" altLang="zh-CN" dirty="0"/>
          </a:p>
        </p:txBody>
      </p:sp>
    </p:spTree>
    <p:extLst>
      <p:ext uri="{BB962C8B-B14F-4D97-AF65-F5344CB8AC3E}">
        <p14:creationId xmlns:p14="http://schemas.microsoft.com/office/powerpoint/2010/main" val="121994619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个体层面自适应</a:t>
            </a:r>
            <a:r>
              <a:rPr lang="en-US" altLang="zh-CN" sz="2900" dirty="0">
                <a:solidFill>
                  <a:srgbClr val="0000CC"/>
                </a:solidFill>
                <a:effectLst/>
              </a:rPr>
              <a:t>-</a:t>
            </a:r>
            <a:r>
              <a:rPr lang="zh-CN" altLang="en-US" sz="2900" dirty="0">
                <a:solidFill>
                  <a:srgbClr val="0000CC"/>
                </a:solidFill>
                <a:effectLst/>
              </a:rPr>
              <a:t>个性化人脸识别</a:t>
            </a:r>
            <a:endParaRPr kumimoji="1" lang="zh-CN" altLang="en-US" dirty="0"/>
          </a:p>
        </p:txBody>
      </p:sp>
      <p:sp>
        <p:nvSpPr>
          <p:cNvPr id="3" name="内容占位符 2"/>
          <p:cNvSpPr>
            <a:spLocks noGrp="1"/>
          </p:cNvSpPr>
          <p:nvPr>
            <p:ph idx="1"/>
          </p:nvPr>
        </p:nvSpPr>
        <p:spPr/>
        <p:txBody>
          <a:bodyPr/>
          <a:lstStyle/>
          <a:p>
            <a:r>
              <a:rPr lang="zh-CN" altLang="en-US" dirty="0"/>
              <a:t>实验：特征可视化</a:t>
            </a:r>
            <a:endParaRPr kumimoji="1" lang="zh-CN" altLang="en-US" dirty="0"/>
          </a:p>
        </p:txBody>
      </p:sp>
      <p:sp>
        <p:nvSpPr>
          <p:cNvPr id="4" name="幻灯片编号占位符 3"/>
          <p:cNvSpPr>
            <a:spLocks noGrp="1"/>
          </p:cNvSpPr>
          <p:nvPr>
            <p:ph type="sldNum" sz="quarter" idx="11"/>
          </p:nvPr>
        </p:nvSpPr>
        <p:spPr/>
        <p:txBody>
          <a:bodyPr/>
          <a:lstStyle/>
          <a:p>
            <a:pPr>
              <a:defRPr/>
            </a:pPr>
            <a:fld id="{F0DCA781-2C6F-4150-84D4-E012765ECB09}" type="slidenum">
              <a:rPr lang="en-US" altLang="zh-CN" smtClean="0"/>
              <a:pPr>
                <a:defRPr/>
              </a:pPr>
              <a:t>55</a:t>
            </a:fld>
            <a:endParaRPr lang="en-US" altLang="zh-CN" dirty="0"/>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8865" y="2070095"/>
            <a:ext cx="6478442" cy="2023093"/>
          </a:xfrm>
          <a:prstGeom prst="rect">
            <a:avLst/>
          </a:prstGeom>
        </p:spPr>
      </p:pic>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8254" y="4370421"/>
            <a:ext cx="5786083" cy="1880146"/>
          </a:xfrm>
          <a:prstGeom prst="rect">
            <a:avLst/>
          </a:prstGeom>
        </p:spPr>
      </p:pic>
    </p:spTree>
    <p:extLst>
      <p:ext uri="{BB962C8B-B14F-4D97-AF65-F5344CB8AC3E}">
        <p14:creationId xmlns:p14="http://schemas.microsoft.com/office/powerpoint/2010/main" val="191172325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个体层面自适应</a:t>
            </a:r>
            <a:r>
              <a:rPr lang="en-US" altLang="zh-CN" sz="2900" dirty="0">
                <a:solidFill>
                  <a:srgbClr val="0000CC"/>
                </a:solidFill>
                <a:effectLst/>
              </a:rPr>
              <a:t>-</a:t>
            </a:r>
            <a:r>
              <a:rPr lang="zh-CN" altLang="en-US" sz="2900" dirty="0">
                <a:solidFill>
                  <a:srgbClr val="0000CC"/>
                </a:solidFill>
                <a:effectLst/>
              </a:rPr>
              <a:t>个性化人脸识别</a:t>
            </a:r>
            <a:endParaRPr kumimoji="1" lang="zh-CN" altLang="en-US" dirty="0"/>
          </a:p>
        </p:txBody>
      </p:sp>
      <p:sp>
        <p:nvSpPr>
          <p:cNvPr id="3" name="内容占位符 2"/>
          <p:cNvSpPr>
            <a:spLocks noGrp="1"/>
          </p:cNvSpPr>
          <p:nvPr>
            <p:ph idx="1"/>
          </p:nvPr>
        </p:nvSpPr>
        <p:spPr>
          <a:xfrm>
            <a:off x="518160" y="1213724"/>
            <a:ext cx="10949940" cy="5183444"/>
          </a:xfrm>
        </p:spPr>
        <p:txBody>
          <a:bodyPr/>
          <a:lstStyle/>
          <a:p>
            <a:r>
              <a:rPr lang="zh-CN" altLang="en-US" dirty="0"/>
              <a:t>实验：</a:t>
            </a:r>
            <a:r>
              <a:rPr lang="en-US" altLang="zh-CN" dirty="0"/>
              <a:t>Comparison with vanilla CNN</a:t>
            </a:r>
          </a:p>
          <a:p>
            <a:endParaRPr lang="en-US" altLang="zh-CN" dirty="0"/>
          </a:p>
          <a:p>
            <a:endParaRPr lang="en-US" altLang="zh-CN" dirty="0"/>
          </a:p>
          <a:p>
            <a:endParaRPr lang="en-US" altLang="zh-CN" dirty="0"/>
          </a:p>
          <a:p>
            <a:endParaRPr lang="en-US" altLang="zh-CN" dirty="0"/>
          </a:p>
          <a:p>
            <a:r>
              <a:rPr lang="zh-CN" altLang="en-US" dirty="0"/>
              <a:t>实验：</a:t>
            </a:r>
            <a:r>
              <a:rPr lang="en-US" altLang="zh-CN" dirty="0"/>
              <a:t>Comparison with existing methods on LFW and IJB-A</a:t>
            </a:r>
          </a:p>
          <a:p>
            <a:endParaRPr kumimoji="1" lang="zh-CN" altLang="en-US" dirty="0"/>
          </a:p>
        </p:txBody>
      </p:sp>
      <p:sp>
        <p:nvSpPr>
          <p:cNvPr id="4" name="幻灯片编号占位符 3"/>
          <p:cNvSpPr>
            <a:spLocks noGrp="1"/>
          </p:cNvSpPr>
          <p:nvPr>
            <p:ph type="sldNum" sz="quarter" idx="11"/>
          </p:nvPr>
        </p:nvSpPr>
        <p:spPr/>
        <p:txBody>
          <a:bodyPr/>
          <a:lstStyle/>
          <a:p>
            <a:pPr>
              <a:defRPr/>
            </a:pPr>
            <a:fld id="{F0DCA781-2C6F-4150-84D4-E012765ECB09}" type="slidenum">
              <a:rPr lang="en-US" altLang="zh-CN" smtClean="0"/>
              <a:pPr>
                <a:defRPr/>
              </a:pPr>
              <a:t>56</a:t>
            </a:fld>
            <a:endParaRPr lang="en-US" altLang="zh-CN" dirty="0"/>
          </a:p>
        </p:txBody>
      </p:sp>
      <p:pic>
        <p:nvPicPr>
          <p:cNvPr id="6" name="图片 5"/>
          <p:cNvPicPr>
            <a:picLocks noChangeAspect="1"/>
          </p:cNvPicPr>
          <p:nvPr/>
        </p:nvPicPr>
        <p:blipFill rotWithShape="1">
          <a:blip r:embed="rId2">
            <a:extLst>
              <a:ext uri="{28A0092B-C50C-407E-A947-70E740481C1C}">
                <a14:useLocalDpi xmlns:a14="http://schemas.microsoft.com/office/drawing/2010/main" val="0"/>
              </a:ext>
            </a:extLst>
          </a:blip>
          <a:srcRect t="20250"/>
          <a:stretch/>
        </p:blipFill>
        <p:spPr>
          <a:xfrm>
            <a:off x="789745" y="1842255"/>
            <a:ext cx="7129614" cy="1776844"/>
          </a:xfrm>
          <a:prstGeom prst="rect">
            <a:avLst/>
          </a:prstGeom>
        </p:spPr>
      </p:pic>
      <p:pic>
        <p:nvPicPr>
          <p:cNvPr id="7" name="图片 6"/>
          <p:cNvPicPr>
            <a:picLocks noChangeAspect="1"/>
          </p:cNvPicPr>
          <p:nvPr/>
        </p:nvPicPr>
        <p:blipFill rotWithShape="1">
          <a:blip r:embed="rId3">
            <a:extLst>
              <a:ext uri="{28A0092B-C50C-407E-A947-70E740481C1C}">
                <a14:useLocalDpi xmlns:a14="http://schemas.microsoft.com/office/drawing/2010/main" val="0"/>
              </a:ext>
            </a:extLst>
          </a:blip>
          <a:srcRect t="12011"/>
          <a:stretch/>
        </p:blipFill>
        <p:spPr>
          <a:xfrm>
            <a:off x="789745" y="4166138"/>
            <a:ext cx="4903068" cy="2231030"/>
          </a:xfrm>
          <a:prstGeom prst="rect">
            <a:avLst/>
          </a:prstGeom>
        </p:spPr>
      </p:pic>
      <p:pic>
        <p:nvPicPr>
          <p:cNvPr id="8" name="图片 7"/>
          <p:cNvPicPr>
            <a:picLocks noChangeAspect="1"/>
          </p:cNvPicPr>
          <p:nvPr/>
        </p:nvPicPr>
        <p:blipFill rotWithShape="1">
          <a:blip r:embed="rId4">
            <a:extLst>
              <a:ext uri="{28A0092B-C50C-407E-A947-70E740481C1C}">
                <a14:useLocalDpi xmlns:a14="http://schemas.microsoft.com/office/drawing/2010/main" val="0"/>
              </a:ext>
            </a:extLst>
          </a:blip>
          <a:srcRect t="10367"/>
          <a:stretch/>
        </p:blipFill>
        <p:spPr>
          <a:xfrm>
            <a:off x="6151434" y="4166138"/>
            <a:ext cx="4759020" cy="2345485"/>
          </a:xfrm>
          <a:prstGeom prst="rect">
            <a:avLst/>
          </a:prstGeom>
        </p:spPr>
      </p:pic>
    </p:spTree>
    <p:extLst>
      <p:ext uri="{BB962C8B-B14F-4D97-AF65-F5344CB8AC3E}">
        <p14:creationId xmlns:p14="http://schemas.microsoft.com/office/powerpoint/2010/main" val="95431691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EBE0791-4881-4D9F-915B-60918A396B3F}"/>
              </a:ext>
            </a:extLst>
          </p:cNvPr>
          <p:cNvSpPr>
            <a:spLocks noGrp="1"/>
          </p:cNvSpPr>
          <p:nvPr>
            <p:ph type="title"/>
          </p:nvPr>
        </p:nvSpPr>
        <p:spPr/>
        <p:txBody>
          <a:bodyPr/>
          <a:lstStyle/>
          <a:p>
            <a:r>
              <a:rPr lang="zh-CN" altLang="en-US" dirty="0"/>
              <a:t>个体层面自适应</a:t>
            </a:r>
            <a:r>
              <a:rPr lang="en-US" altLang="zh-CN" sz="2900" dirty="0">
                <a:solidFill>
                  <a:srgbClr val="0000CC"/>
                </a:solidFill>
                <a:effectLst/>
              </a:rPr>
              <a:t>-</a:t>
            </a:r>
            <a:r>
              <a:rPr lang="zh-CN" altLang="en-US" sz="2900" dirty="0">
                <a:solidFill>
                  <a:srgbClr val="0000CC"/>
                </a:solidFill>
                <a:effectLst/>
              </a:rPr>
              <a:t>个性化人脸识别</a:t>
            </a:r>
            <a:endParaRPr lang="zh-CN" altLang="en-US" dirty="0"/>
          </a:p>
        </p:txBody>
      </p:sp>
      <p:sp>
        <p:nvSpPr>
          <p:cNvPr id="3" name="内容占位符 2">
            <a:extLst>
              <a:ext uri="{FF2B5EF4-FFF2-40B4-BE49-F238E27FC236}">
                <a16:creationId xmlns:a16="http://schemas.microsoft.com/office/drawing/2014/main" id="{27B7150E-E1AE-4A10-B895-949B945DDB63}"/>
              </a:ext>
            </a:extLst>
          </p:cNvPr>
          <p:cNvSpPr>
            <a:spLocks noGrp="1"/>
          </p:cNvSpPr>
          <p:nvPr>
            <p:ph idx="1"/>
          </p:nvPr>
        </p:nvSpPr>
        <p:spPr/>
        <p:txBody>
          <a:bodyPr/>
          <a:lstStyle/>
          <a:p>
            <a:r>
              <a:rPr lang="zh-CN" altLang="en-US" dirty="0"/>
              <a:t>扩展：</a:t>
            </a:r>
            <a:r>
              <a:rPr lang="en-US" altLang="zh-CN" dirty="0"/>
              <a:t>Personalized Convolution</a:t>
            </a:r>
          </a:p>
          <a:p>
            <a:pPr lvl="1"/>
            <a:r>
              <a:rPr lang="en-US" altLang="zh-CN" dirty="0"/>
              <a:t>Contrastive kernels: one’s kernel relative to that </a:t>
            </a:r>
            <a:r>
              <a:rPr lang="en-US" altLang="zh-CN" b="1" dirty="0"/>
              <a:t>another</a:t>
            </a:r>
          </a:p>
          <a:p>
            <a:pPr lvl="1"/>
            <a:r>
              <a:rPr lang="en-US" altLang="zh-CN" dirty="0"/>
              <a:t>Personalized kernels: one’s kernel relative to that of </a:t>
            </a:r>
            <a:r>
              <a:rPr lang="en-US" altLang="zh-CN" b="1" dirty="0"/>
              <a:t>a reference set</a:t>
            </a:r>
          </a:p>
          <a:p>
            <a:pPr lvl="1"/>
            <a:endParaRPr lang="zh-CN" altLang="en-US" dirty="0"/>
          </a:p>
        </p:txBody>
      </p:sp>
      <p:sp>
        <p:nvSpPr>
          <p:cNvPr id="4" name="灯片编号占位符 3">
            <a:extLst>
              <a:ext uri="{FF2B5EF4-FFF2-40B4-BE49-F238E27FC236}">
                <a16:creationId xmlns:a16="http://schemas.microsoft.com/office/drawing/2014/main" id="{7FCFC4CA-1308-4E5C-B2D3-AF2AD6D993B8}"/>
              </a:ext>
            </a:extLst>
          </p:cNvPr>
          <p:cNvSpPr>
            <a:spLocks noGrp="1"/>
          </p:cNvSpPr>
          <p:nvPr>
            <p:ph type="sldNum" sz="quarter" idx="11"/>
          </p:nvPr>
        </p:nvSpPr>
        <p:spPr/>
        <p:txBody>
          <a:bodyPr/>
          <a:lstStyle/>
          <a:p>
            <a:pPr>
              <a:defRPr/>
            </a:pPr>
            <a:fld id="{F0DCA781-2C6F-4150-84D4-E012765ECB09}" type="slidenum">
              <a:rPr lang="en-US" altLang="zh-CN" smtClean="0"/>
              <a:pPr>
                <a:defRPr/>
              </a:pPr>
              <a:t>57</a:t>
            </a:fld>
            <a:endParaRPr lang="en-US" altLang="zh-CN" dirty="0"/>
          </a:p>
        </p:txBody>
      </p:sp>
      <p:pic>
        <p:nvPicPr>
          <p:cNvPr id="6" name="图片 5">
            <a:extLst>
              <a:ext uri="{FF2B5EF4-FFF2-40B4-BE49-F238E27FC236}">
                <a16:creationId xmlns:a16="http://schemas.microsoft.com/office/drawing/2014/main" id="{EE35991D-DAAA-46EF-9E35-0A8BB61E55EA}"/>
              </a:ext>
            </a:extLst>
          </p:cNvPr>
          <p:cNvPicPr>
            <a:picLocks noChangeAspect="1"/>
          </p:cNvPicPr>
          <p:nvPr/>
        </p:nvPicPr>
        <p:blipFill>
          <a:blip r:embed="rId2"/>
          <a:stretch>
            <a:fillRect/>
          </a:stretch>
        </p:blipFill>
        <p:spPr>
          <a:xfrm>
            <a:off x="854710" y="2812138"/>
            <a:ext cx="9372600" cy="3524212"/>
          </a:xfrm>
          <a:prstGeom prst="rect">
            <a:avLst/>
          </a:prstGeom>
        </p:spPr>
      </p:pic>
    </p:spTree>
    <p:extLst>
      <p:ext uri="{BB962C8B-B14F-4D97-AF65-F5344CB8AC3E}">
        <p14:creationId xmlns:p14="http://schemas.microsoft.com/office/powerpoint/2010/main" val="42558005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个体层面自适应</a:t>
            </a:r>
            <a:r>
              <a:rPr lang="en-US" altLang="zh-CN" sz="2900" dirty="0">
                <a:solidFill>
                  <a:srgbClr val="0000CC"/>
                </a:solidFill>
                <a:effectLst/>
              </a:rPr>
              <a:t>-</a:t>
            </a:r>
            <a:r>
              <a:rPr lang="zh-CN" altLang="en-US" sz="2900" dirty="0">
                <a:solidFill>
                  <a:srgbClr val="0000CC"/>
                </a:solidFill>
                <a:effectLst/>
              </a:rPr>
              <a:t>个性化人脸识别</a:t>
            </a:r>
            <a:endParaRPr kumimoji="1" lang="zh-CN" altLang="en-US" dirty="0"/>
          </a:p>
        </p:txBody>
      </p:sp>
      <p:sp>
        <p:nvSpPr>
          <p:cNvPr id="3" name="内容占位符 2"/>
          <p:cNvSpPr>
            <a:spLocks noGrp="1"/>
          </p:cNvSpPr>
          <p:nvPr>
            <p:ph idx="1"/>
          </p:nvPr>
        </p:nvSpPr>
        <p:spPr/>
        <p:txBody>
          <a:bodyPr/>
          <a:lstStyle/>
          <a:p>
            <a:r>
              <a:rPr lang="zh-CN" altLang="en-US" dirty="0"/>
              <a:t>扩展：</a:t>
            </a:r>
            <a:r>
              <a:rPr lang="en-US" altLang="zh-CN" dirty="0"/>
              <a:t>Personalized Convolution</a:t>
            </a:r>
          </a:p>
        </p:txBody>
      </p:sp>
      <p:sp>
        <p:nvSpPr>
          <p:cNvPr id="4" name="幻灯片编号占位符 3"/>
          <p:cNvSpPr>
            <a:spLocks noGrp="1"/>
          </p:cNvSpPr>
          <p:nvPr>
            <p:ph type="sldNum" sz="quarter" idx="11"/>
          </p:nvPr>
        </p:nvSpPr>
        <p:spPr/>
        <p:txBody>
          <a:bodyPr/>
          <a:lstStyle/>
          <a:p>
            <a:pPr>
              <a:defRPr/>
            </a:pPr>
            <a:fld id="{F0DCA781-2C6F-4150-84D4-E012765ECB09}" type="slidenum">
              <a:rPr lang="en-US" altLang="zh-CN" smtClean="0"/>
              <a:pPr>
                <a:defRPr/>
              </a:pPr>
              <a:t>58</a:t>
            </a:fld>
            <a:endParaRPr lang="en-US" altLang="zh-CN" dirty="0"/>
          </a:p>
        </p:txBody>
      </p:sp>
      <p:pic>
        <p:nvPicPr>
          <p:cNvPr id="6" name="图片 5"/>
          <p:cNvPicPr>
            <a:picLocks noChangeAspect="1"/>
          </p:cNvPicPr>
          <p:nvPr/>
        </p:nvPicPr>
        <p:blipFill>
          <a:blip r:embed="rId2"/>
          <a:stretch>
            <a:fillRect/>
          </a:stretch>
        </p:blipFill>
        <p:spPr>
          <a:xfrm>
            <a:off x="1526159" y="2095850"/>
            <a:ext cx="7658100" cy="1485900"/>
          </a:xfrm>
          <a:prstGeom prst="rect">
            <a:avLst/>
          </a:prstGeom>
        </p:spPr>
      </p:pic>
      <p:pic>
        <p:nvPicPr>
          <p:cNvPr id="7" name="图片 6"/>
          <p:cNvPicPr>
            <a:picLocks noChangeAspect="1"/>
          </p:cNvPicPr>
          <p:nvPr/>
        </p:nvPicPr>
        <p:blipFill>
          <a:blip r:embed="rId3"/>
          <a:stretch>
            <a:fillRect/>
          </a:stretch>
        </p:blipFill>
        <p:spPr>
          <a:xfrm>
            <a:off x="1951609" y="3839560"/>
            <a:ext cx="6807200" cy="1473200"/>
          </a:xfrm>
          <a:prstGeom prst="rect">
            <a:avLst/>
          </a:prstGeom>
        </p:spPr>
      </p:pic>
    </p:spTree>
    <p:extLst>
      <p:ext uri="{BB962C8B-B14F-4D97-AF65-F5344CB8AC3E}">
        <p14:creationId xmlns:p14="http://schemas.microsoft.com/office/powerpoint/2010/main" val="260982129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个体层面自适应</a:t>
            </a:r>
            <a:r>
              <a:rPr lang="en-US" altLang="zh-CN" sz="2900" dirty="0">
                <a:solidFill>
                  <a:srgbClr val="0000CC"/>
                </a:solidFill>
                <a:effectLst/>
              </a:rPr>
              <a:t>-</a:t>
            </a:r>
            <a:r>
              <a:rPr lang="zh-CN" altLang="en-US" sz="2900" dirty="0">
                <a:solidFill>
                  <a:srgbClr val="0000CC"/>
                </a:solidFill>
                <a:effectLst/>
              </a:rPr>
              <a:t>人脸老化</a:t>
            </a:r>
            <a:r>
              <a:rPr lang="en-US" altLang="zh-CN" sz="2900" dirty="0">
                <a:solidFill>
                  <a:srgbClr val="0000CC"/>
                </a:solidFill>
                <a:effectLst/>
              </a:rPr>
              <a:t>GAN</a:t>
            </a:r>
            <a:endParaRPr lang="zh-CN" altLang="en-US" dirty="0">
              <a:effectLst/>
            </a:endParaRPr>
          </a:p>
        </p:txBody>
      </p:sp>
      <p:sp>
        <p:nvSpPr>
          <p:cNvPr id="3" name="内容占位符 2"/>
          <p:cNvSpPr>
            <a:spLocks noGrp="1"/>
          </p:cNvSpPr>
          <p:nvPr>
            <p:ph idx="1"/>
          </p:nvPr>
        </p:nvSpPr>
        <p:spPr>
          <a:xfrm>
            <a:off x="518160" y="1344356"/>
            <a:ext cx="11362690" cy="5183444"/>
          </a:xfrm>
        </p:spPr>
        <p:txBody>
          <a:bodyPr/>
          <a:lstStyle/>
          <a:p>
            <a:r>
              <a:rPr lang="zh-CN" altLang="en-US" dirty="0"/>
              <a:t>目标：人脸老化</a:t>
            </a:r>
            <a:r>
              <a:rPr lang="en-US" altLang="zh-CN" dirty="0"/>
              <a:t>/</a:t>
            </a:r>
            <a:r>
              <a:rPr lang="zh-CN" altLang="en-US" dirty="0"/>
              <a:t>年轻化</a:t>
            </a:r>
            <a:endParaRPr lang="en-US" altLang="zh-CN" dirty="0"/>
          </a:p>
          <a:p>
            <a:endParaRPr lang="en-US" altLang="zh-CN" dirty="0"/>
          </a:p>
          <a:p>
            <a:endParaRPr lang="zh-CN" altLang="en-US" dirty="0"/>
          </a:p>
        </p:txBody>
      </p:sp>
      <p:sp>
        <p:nvSpPr>
          <p:cNvPr id="4" name="灯片编号占位符 3"/>
          <p:cNvSpPr>
            <a:spLocks noGrp="1"/>
          </p:cNvSpPr>
          <p:nvPr>
            <p:ph type="sldNum" sz="quarter" idx="11"/>
          </p:nvPr>
        </p:nvSpPr>
        <p:spPr/>
        <p:txBody>
          <a:bodyPr/>
          <a:lstStyle/>
          <a:p>
            <a:pPr>
              <a:defRPr/>
            </a:pPr>
            <a:fld id="{F0DCA781-2C6F-4150-84D4-E012765ECB09}" type="slidenum">
              <a:rPr lang="en-US" altLang="zh-CN" smtClean="0"/>
              <a:pPr>
                <a:defRPr/>
              </a:pPr>
              <a:t>59</a:t>
            </a:fld>
            <a:endParaRPr lang="en-US" altLang="zh-CN" dirty="0"/>
          </a:p>
        </p:txBody>
      </p:sp>
      <p:pic>
        <p:nvPicPr>
          <p:cNvPr id="6" name="图片 5"/>
          <p:cNvPicPr>
            <a:picLocks noChangeAspect="1"/>
          </p:cNvPicPr>
          <p:nvPr/>
        </p:nvPicPr>
        <p:blipFill>
          <a:blip r:embed="rId2"/>
          <a:stretch>
            <a:fillRect/>
          </a:stretch>
        </p:blipFill>
        <p:spPr>
          <a:xfrm>
            <a:off x="1255305" y="1792857"/>
            <a:ext cx="7460654" cy="4238300"/>
          </a:xfrm>
          <a:prstGeom prst="rect">
            <a:avLst/>
          </a:prstGeom>
        </p:spPr>
      </p:pic>
      <p:sp>
        <p:nvSpPr>
          <p:cNvPr id="7" name="矩形 6">
            <a:extLst>
              <a:ext uri="{FF2B5EF4-FFF2-40B4-BE49-F238E27FC236}">
                <a16:creationId xmlns:a16="http://schemas.microsoft.com/office/drawing/2014/main" id="{7A8088A8-0853-495A-BFAD-FC0D40E19C93}"/>
              </a:ext>
            </a:extLst>
          </p:cNvPr>
          <p:cNvSpPr/>
          <p:nvPr/>
        </p:nvSpPr>
        <p:spPr>
          <a:xfrm>
            <a:off x="516203" y="6129059"/>
            <a:ext cx="10603283" cy="923330"/>
          </a:xfrm>
          <a:prstGeom prst="rect">
            <a:avLst/>
          </a:prstGeom>
        </p:spPr>
        <p:txBody>
          <a:bodyPr wrap="square">
            <a:spAutoFit/>
          </a:bodyPr>
          <a:lstStyle/>
          <a:p>
            <a:pPr algn="ctr"/>
            <a:r>
              <a:rPr lang="en-US" altLang="zh-CN" b="0" dirty="0" err="1">
                <a:solidFill>
                  <a:srgbClr val="000000"/>
                </a:solidFill>
                <a:latin typeface="Times New Roman" panose="02020603050405020304" pitchFamily="18" charset="0"/>
              </a:rPr>
              <a:t>Zhenliang</a:t>
            </a:r>
            <a:r>
              <a:rPr lang="en-US" altLang="zh-CN" b="0" dirty="0">
                <a:solidFill>
                  <a:srgbClr val="000000"/>
                </a:solidFill>
                <a:latin typeface="Times New Roman" panose="02020603050405020304" pitchFamily="18" charset="0"/>
              </a:rPr>
              <a:t> He, </a:t>
            </a:r>
            <a:r>
              <a:rPr lang="en-US" altLang="zh-CN" b="0" dirty="0" err="1">
                <a:solidFill>
                  <a:srgbClr val="000000"/>
                </a:solidFill>
                <a:latin typeface="Times New Roman" panose="02020603050405020304" pitchFamily="18" charset="0"/>
              </a:rPr>
              <a:t>Shiguang</a:t>
            </a:r>
            <a:r>
              <a:rPr lang="en-US" altLang="zh-CN" b="0" dirty="0">
                <a:solidFill>
                  <a:srgbClr val="000000"/>
                </a:solidFill>
                <a:latin typeface="Times New Roman" panose="02020603050405020304" pitchFamily="18" charset="0"/>
              </a:rPr>
              <a:t> Shan, </a:t>
            </a:r>
            <a:r>
              <a:rPr lang="en-US" altLang="zh-CN" b="0" dirty="0" err="1">
                <a:solidFill>
                  <a:srgbClr val="000000"/>
                </a:solidFill>
                <a:latin typeface="Times New Roman" panose="02020603050405020304" pitchFamily="18" charset="0"/>
              </a:rPr>
              <a:t>Meina</a:t>
            </a:r>
            <a:r>
              <a:rPr lang="en-US" altLang="zh-CN" b="0" dirty="0">
                <a:solidFill>
                  <a:srgbClr val="000000"/>
                </a:solidFill>
                <a:latin typeface="Times New Roman" panose="02020603050405020304" pitchFamily="18" charset="0"/>
              </a:rPr>
              <a:t> Kan, </a:t>
            </a:r>
            <a:r>
              <a:rPr lang="en-US" altLang="zh-CN" b="0" dirty="0" err="1">
                <a:solidFill>
                  <a:srgbClr val="000000"/>
                </a:solidFill>
                <a:latin typeface="Times New Roman" panose="02020603050405020304" pitchFamily="18" charset="0"/>
              </a:rPr>
              <a:t>Shuzhe</a:t>
            </a:r>
            <a:r>
              <a:rPr lang="en-US" altLang="zh-CN" b="0" dirty="0">
                <a:solidFill>
                  <a:srgbClr val="000000"/>
                </a:solidFill>
                <a:latin typeface="Times New Roman" panose="02020603050405020304" pitchFamily="18" charset="0"/>
              </a:rPr>
              <a:t> Wu, </a:t>
            </a:r>
            <a:r>
              <a:rPr lang="en-US" altLang="zh-CN" b="0" dirty="0" err="1">
                <a:solidFill>
                  <a:srgbClr val="000000"/>
                </a:solidFill>
                <a:latin typeface="Times New Roman" panose="02020603050405020304" pitchFamily="18" charset="0"/>
              </a:rPr>
              <a:t>Xilin</a:t>
            </a:r>
            <a:r>
              <a:rPr lang="en-US" altLang="zh-CN" b="0" dirty="0">
                <a:solidFill>
                  <a:srgbClr val="000000"/>
                </a:solidFill>
                <a:latin typeface="Times New Roman" panose="02020603050405020304" pitchFamily="18" charset="0"/>
              </a:rPr>
              <a:t> Chen.</a:t>
            </a:r>
            <a:r>
              <a:rPr lang="zh-CN" altLang="en-US" b="0" dirty="0">
                <a:solidFill>
                  <a:srgbClr val="000000"/>
                </a:solidFill>
                <a:latin typeface="Times New Roman" panose="02020603050405020304" pitchFamily="18" charset="0"/>
              </a:rPr>
              <a:t> </a:t>
            </a:r>
            <a:r>
              <a:rPr lang="en-US" altLang="zh-CN" dirty="0">
                <a:solidFill>
                  <a:srgbClr val="0000CC"/>
                </a:solidFill>
                <a:latin typeface="Times New Roman" panose="02020603050405020304" pitchFamily="18" charset="0"/>
              </a:rPr>
              <a:t>S</a:t>
            </a:r>
            <a:r>
              <a:rPr lang="en-US" altLang="zh-CN" baseline="30000" dirty="0">
                <a:solidFill>
                  <a:srgbClr val="0000CC"/>
                </a:solidFill>
                <a:latin typeface="Times New Roman" panose="02020603050405020304" pitchFamily="18" charset="0"/>
              </a:rPr>
              <a:t>2</a:t>
            </a:r>
            <a:r>
              <a:rPr lang="en-US" altLang="zh-CN" dirty="0">
                <a:solidFill>
                  <a:srgbClr val="0000CC"/>
                </a:solidFill>
                <a:latin typeface="Times New Roman" panose="02020603050405020304" pitchFamily="18" charset="0"/>
              </a:rPr>
              <a:t>GAN: Share Aging Factors across Ages and Share Aging Trends among Individuals</a:t>
            </a:r>
            <a:r>
              <a:rPr lang="en-US" altLang="zh-CN" b="0" dirty="0">
                <a:solidFill>
                  <a:srgbClr val="000000"/>
                </a:solidFill>
                <a:latin typeface="Times New Roman" panose="02020603050405020304" pitchFamily="18" charset="0"/>
              </a:rPr>
              <a:t>. ICCV Oral, 2019.</a:t>
            </a:r>
          </a:p>
          <a:p>
            <a:pPr marL="342900" indent="-342900">
              <a:buFont typeface="+mj-lt"/>
              <a:buAutoNum type="arabicPeriod"/>
            </a:pPr>
            <a:endParaRPr lang="zh-CN" altLang="en-US" b="0"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401985184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标题 1"/>
          <p:cNvSpPr>
            <a:spLocks noGrp="1"/>
          </p:cNvSpPr>
          <p:nvPr>
            <p:ph type="title"/>
            <p:custDataLst>
              <p:tags r:id="rId1"/>
            </p:custDataLst>
          </p:nvPr>
        </p:nvSpPr>
        <p:spPr/>
        <p:txBody>
          <a:bodyPr/>
          <a:lstStyle/>
          <a:p>
            <a:r>
              <a:rPr lang="zh-CN" altLang="en-US" dirty="0"/>
              <a:t>个体层面自适应</a:t>
            </a:r>
            <a:r>
              <a:rPr lang="en-US" altLang="zh-CN" sz="2900" dirty="0">
                <a:solidFill>
                  <a:srgbClr val="0000CC"/>
                </a:solidFill>
                <a:effectLst/>
              </a:rPr>
              <a:t>-</a:t>
            </a:r>
            <a:r>
              <a:rPr lang="zh-CN" altLang="en-US" sz="2900" dirty="0">
                <a:solidFill>
                  <a:srgbClr val="0000CC"/>
                </a:solidFill>
                <a:effectLst/>
              </a:rPr>
              <a:t>人脸老化</a:t>
            </a:r>
            <a:r>
              <a:rPr lang="en-US" altLang="zh-CN" sz="2900" dirty="0">
                <a:solidFill>
                  <a:srgbClr val="0000CC"/>
                </a:solidFill>
                <a:effectLst/>
              </a:rPr>
              <a:t>GAN</a:t>
            </a:r>
            <a:endParaRPr lang="zh-CN" altLang="en-US" sz="2400" dirty="0"/>
          </a:p>
        </p:txBody>
      </p:sp>
      <p:sp>
        <p:nvSpPr>
          <p:cNvPr id="3" name="PA-内容占位符 2"/>
          <p:cNvSpPr>
            <a:spLocks noGrp="1"/>
          </p:cNvSpPr>
          <p:nvPr>
            <p:ph idx="1"/>
            <p:custDataLst>
              <p:tags r:id="rId2"/>
            </p:custDataLst>
          </p:nvPr>
        </p:nvSpPr>
        <p:spPr>
          <a:xfrm>
            <a:off x="518159" y="1344356"/>
            <a:ext cx="5781041" cy="5183444"/>
          </a:xfrm>
        </p:spPr>
        <p:txBody>
          <a:bodyPr/>
          <a:lstStyle/>
          <a:p>
            <a:r>
              <a:rPr lang="zh-CN" altLang="en-US" sz="2400" dirty="0"/>
              <a:t>动机</a:t>
            </a:r>
            <a:endParaRPr lang="en-US" altLang="zh-CN" sz="2400" dirty="0"/>
          </a:p>
          <a:p>
            <a:pPr lvl="1"/>
            <a:r>
              <a:rPr lang="zh-CN" altLang="en-US" sz="2000" dirty="0"/>
              <a:t>借鉴人自然老化过程中的个性与共性</a:t>
            </a:r>
            <a:endParaRPr lang="en-US" altLang="zh-CN" sz="2000" dirty="0"/>
          </a:p>
          <a:p>
            <a:r>
              <a:rPr lang="zh-CN" altLang="en-US" sz="2400" dirty="0"/>
              <a:t>核心思想</a:t>
            </a:r>
            <a:endParaRPr lang="en-US" altLang="zh-CN" sz="2400" dirty="0"/>
          </a:p>
          <a:p>
            <a:pPr lvl="1"/>
            <a:r>
              <a:rPr lang="zh-CN" altLang="en-US" sz="2000" dirty="0"/>
              <a:t>不同人年龄无关特征是不同的，但同一人所有年龄之间是相似的，如身份、痣</a:t>
            </a:r>
            <a:endParaRPr lang="en-US" altLang="zh-CN" sz="2000" dirty="0">
              <a:solidFill>
                <a:srgbClr val="FF0000"/>
              </a:solidFill>
            </a:endParaRPr>
          </a:p>
          <a:p>
            <a:pPr lvl="1"/>
            <a:endParaRPr lang="en-US" altLang="zh-CN" sz="2000" dirty="0"/>
          </a:p>
          <a:p>
            <a:pPr lvl="1"/>
            <a:r>
              <a:rPr lang="zh-CN" altLang="en-US" sz="2000" dirty="0"/>
              <a:t>不同人在相同年龄段的老化趋势是类似的，如头发变白、皱纹等</a:t>
            </a:r>
            <a:endParaRPr lang="en-US" altLang="zh-CN" sz="2000" dirty="0">
              <a:solidFill>
                <a:srgbClr val="00B050"/>
              </a:solidFill>
            </a:endParaRPr>
          </a:p>
          <a:p>
            <a:pPr lvl="1"/>
            <a:endParaRPr lang="en-US" altLang="zh-CN" sz="2000" dirty="0"/>
          </a:p>
          <a:p>
            <a:pPr lvl="1"/>
            <a:r>
              <a:rPr lang="zh-CN" altLang="en-US" sz="2000" dirty="0"/>
              <a:t>一个人的老化过程：由个性化的特征和相似的老化趋势构成</a:t>
            </a:r>
            <a:endParaRPr lang="en-US" altLang="zh-CN" sz="2000" dirty="0"/>
          </a:p>
        </p:txBody>
      </p:sp>
      <p:sp>
        <p:nvSpPr>
          <p:cNvPr id="4" name="PA-SlideNumberPlaceholder 3"/>
          <p:cNvSpPr>
            <a:spLocks noGrp="1"/>
          </p:cNvSpPr>
          <p:nvPr>
            <p:ph type="sldNum" sz="quarter" idx="11"/>
            <p:custDataLst>
              <p:tags r:id="rId3"/>
            </p:custDataLst>
          </p:nvPr>
        </p:nvSpPr>
        <p:spPr/>
        <p:txBody>
          <a:bodyPr/>
          <a:lstStyle/>
          <a:p>
            <a:pPr>
              <a:defRPr/>
            </a:pPr>
            <a:fld id="{F0DCA781-2C6F-4150-84D4-E012765ECB09}" type="slidenum">
              <a:rPr lang="en-US" altLang="zh-CN" smtClean="0"/>
              <a:pPr>
                <a:defRPr/>
              </a:pPr>
              <a:t>60</a:t>
            </a:fld>
            <a:endParaRPr lang="en-US" altLang="zh-CN" dirty="0"/>
          </a:p>
        </p:txBody>
      </p:sp>
      <p:pic>
        <p:nvPicPr>
          <p:cNvPr id="6" name="图片 5"/>
          <p:cNvPicPr>
            <a:picLocks noChangeAspect="1"/>
          </p:cNvPicPr>
          <p:nvPr/>
        </p:nvPicPr>
        <p:blipFill>
          <a:blip r:embed="rId5"/>
          <a:stretch>
            <a:fillRect/>
          </a:stretch>
        </p:blipFill>
        <p:spPr>
          <a:xfrm>
            <a:off x="6299200" y="2263266"/>
            <a:ext cx="5246465" cy="2882078"/>
          </a:xfrm>
          <a:prstGeom prst="rect">
            <a:avLst/>
          </a:prstGeom>
        </p:spPr>
      </p:pic>
    </p:spTree>
    <p:extLst>
      <p:ext uri="{BB962C8B-B14F-4D97-AF65-F5344CB8AC3E}">
        <p14:creationId xmlns:p14="http://schemas.microsoft.com/office/powerpoint/2010/main" val="408026017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95D6FA35-C8F5-4C6D-82E4-1CA202949C73}"/>
              </a:ext>
            </a:extLst>
          </p:cNvPr>
          <p:cNvPicPr>
            <a:picLocks noChangeAspect="1"/>
          </p:cNvPicPr>
          <p:nvPr/>
        </p:nvPicPr>
        <p:blipFill>
          <a:blip r:embed="rId7"/>
          <a:stretch>
            <a:fillRect/>
          </a:stretch>
        </p:blipFill>
        <p:spPr>
          <a:xfrm>
            <a:off x="516203" y="2082870"/>
            <a:ext cx="7581900" cy="4086225"/>
          </a:xfrm>
          <a:prstGeom prst="rect">
            <a:avLst/>
          </a:prstGeom>
        </p:spPr>
      </p:pic>
      <p:sp>
        <p:nvSpPr>
          <p:cNvPr id="2" name="PA-标题 1"/>
          <p:cNvSpPr>
            <a:spLocks noGrp="1"/>
          </p:cNvSpPr>
          <p:nvPr>
            <p:ph type="title"/>
            <p:custDataLst>
              <p:tags r:id="rId1"/>
            </p:custDataLst>
          </p:nvPr>
        </p:nvSpPr>
        <p:spPr/>
        <p:txBody>
          <a:bodyPr/>
          <a:lstStyle/>
          <a:p>
            <a:r>
              <a:rPr lang="zh-CN" altLang="en-US" dirty="0"/>
              <a:t>个体层面自适应</a:t>
            </a:r>
            <a:r>
              <a:rPr lang="en-US" altLang="zh-CN" sz="2900" dirty="0">
                <a:solidFill>
                  <a:srgbClr val="0000CC"/>
                </a:solidFill>
                <a:effectLst/>
              </a:rPr>
              <a:t>-</a:t>
            </a:r>
            <a:r>
              <a:rPr lang="zh-CN" altLang="en-US" sz="2900" dirty="0">
                <a:solidFill>
                  <a:srgbClr val="0000CC"/>
                </a:solidFill>
                <a:effectLst/>
              </a:rPr>
              <a:t>人脸老化</a:t>
            </a:r>
            <a:r>
              <a:rPr lang="en-US" altLang="zh-CN" sz="2900" dirty="0">
                <a:solidFill>
                  <a:srgbClr val="0000CC"/>
                </a:solidFill>
                <a:effectLst/>
              </a:rPr>
              <a:t>GAN</a:t>
            </a:r>
            <a:endParaRPr lang="zh-CN" altLang="en-US" sz="2400" dirty="0"/>
          </a:p>
        </p:txBody>
      </p:sp>
      <p:sp>
        <p:nvSpPr>
          <p:cNvPr id="3" name="PA-内容占位符 2"/>
          <p:cNvSpPr>
            <a:spLocks noGrp="1"/>
          </p:cNvSpPr>
          <p:nvPr>
            <p:ph idx="1"/>
            <p:custDataLst>
              <p:tags r:id="rId2"/>
            </p:custDataLst>
          </p:nvPr>
        </p:nvSpPr>
        <p:spPr>
          <a:xfrm>
            <a:off x="518160" y="1344356"/>
            <a:ext cx="10949940" cy="853985"/>
          </a:xfrm>
        </p:spPr>
        <p:txBody>
          <a:bodyPr/>
          <a:lstStyle/>
          <a:p>
            <a:r>
              <a:rPr lang="zh-CN" altLang="en-US" dirty="0"/>
              <a:t>方法结构：个性化基 </a:t>
            </a:r>
            <a:r>
              <a:rPr lang="en-US" altLang="zh-CN" dirty="0"/>
              <a:t>+ </a:t>
            </a:r>
            <a:r>
              <a:rPr lang="zh-CN" altLang="en-US" dirty="0"/>
              <a:t>共性化老化变换，离散年龄段</a:t>
            </a:r>
            <a:endParaRPr lang="en-US" altLang="zh-CN" dirty="0"/>
          </a:p>
        </p:txBody>
      </p:sp>
      <p:sp>
        <p:nvSpPr>
          <p:cNvPr id="4" name="PA-SlideNumberPlaceholder 3"/>
          <p:cNvSpPr>
            <a:spLocks noGrp="1"/>
          </p:cNvSpPr>
          <p:nvPr>
            <p:ph type="sldNum" sz="quarter" idx="11"/>
            <p:custDataLst>
              <p:tags r:id="rId3"/>
            </p:custDataLst>
          </p:nvPr>
        </p:nvSpPr>
        <p:spPr/>
        <p:txBody>
          <a:bodyPr/>
          <a:lstStyle/>
          <a:p>
            <a:pPr>
              <a:defRPr/>
            </a:pPr>
            <a:fld id="{F0DCA781-2C6F-4150-84D4-E012765ECB09}" type="slidenum">
              <a:rPr lang="en-US" altLang="zh-CN" smtClean="0"/>
              <a:pPr>
                <a:defRPr/>
              </a:pPr>
              <a:t>61</a:t>
            </a:fld>
            <a:endParaRPr lang="en-US" altLang="zh-CN" dirty="0"/>
          </a:p>
        </p:txBody>
      </p:sp>
      <p:sp>
        <p:nvSpPr>
          <p:cNvPr id="10" name="PA-文本框 9"/>
          <p:cNvSpPr txBox="1"/>
          <p:nvPr>
            <p:custDataLst>
              <p:tags r:id="rId4"/>
            </p:custDataLst>
          </p:nvPr>
        </p:nvSpPr>
        <p:spPr>
          <a:xfrm>
            <a:off x="8295680" y="3116780"/>
            <a:ext cx="3192477" cy="1525418"/>
          </a:xfrm>
          <a:prstGeom prst="rect">
            <a:avLst/>
          </a:prstGeom>
          <a:noFill/>
        </p:spPr>
        <p:txBody>
          <a:bodyPr wrap="none" rtlCol="0">
            <a:spAutoFit/>
          </a:bodyPr>
          <a:lstStyle/>
          <a:p>
            <a:pPr>
              <a:lnSpc>
                <a:spcPct val="150000"/>
              </a:lnSpc>
            </a:pPr>
            <a:r>
              <a:rPr lang="zh-CN" altLang="en-US" sz="1600" dirty="0">
                <a:latin typeface="Times New Roman" panose="02020603050405020304" pitchFamily="18" charset="0"/>
                <a:cs typeface="Times New Roman" panose="02020603050405020304" pitchFamily="18" charset="0"/>
              </a:rPr>
              <a:t>损失函数</a:t>
            </a:r>
            <a:endParaRPr lang="en-US" altLang="zh-CN" sz="1600" dirty="0">
              <a:latin typeface="Times New Roman" panose="02020603050405020304" pitchFamily="18" charset="0"/>
              <a:cs typeface="Times New Roman" panose="02020603050405020304" pitchFamily="18" charset="0"/>
            </a:endParaRPr>
          </a:p>
          <a:p>
            <a:pPr>
              <a:lnSpc>
                <a:spcPct val="150000"/>
              </a:lnSpc>
            </a:pPr>
            <a:r>
              <a:rPr lang="en-US" altLang="zh-CN" sz="1600" dirty="0">
                <a:latin typeface="Times New Roman" panose="02020603050405020304" pitchFamily="18" charset="0"/>
                <a:cs typeface="Times New Roman" panose="02020603050405020304" pitchFamily="18" charset="0"/>
              </a:rPr>
              <a:t>1. </a:t>
            </a:r>
            <a:r>
              <a:rPr lang="en-US" altLang="zh-CN" sz="1600" dirty="0">
                <a:solidFill>
                  <a:srgbClr val="FF0000"/>
                </a:solidFill>
                <a:latin typeface="Times New Roman" panose="02020603050405020304" pitchFamily="18" charset="0"/>
                <a:cs typeface="Times New Roman" panose="02020603050405020304" pitchFamily="18" charset="0"/>
              </a:rPr>
              <a:t>Age loss </a:t>
            </a:r>
            <a:r>
              <a:rPr lang="en-US" altLang="zh-CN" sz="1600" dirty="0">
                <a:latin typeface="Times New Roman" panose="02020603050405020304" pitchFamily="18" charset="0"/>
                <a:cs typeface="Times New Roman" panose="02020603050405020304" pitchFamily="18" charset="0"/>
              </a:rPr>
              <a:t>for accurate aging</a:t>
            </a:r>
          </a:p>
          <a:p>
            <a:pPr>
              <a:lnSpc>
                <a:spcPct val="150000"/>
              </a:lnSpc>
            </a:pPr>
            <a:r>
              <a:rPr lang="en-US" altLang="zh-CN" sz="1600" dirty="0">
                <a:latin typeface="Times New Roman" panose="02020603050405020304" pitchFamily="18" charset="0"/>
                <a:cs typeface="Times New Roman" panose="02020603050405020304" pitchFamily="18" charset="0"/>
              </a:rPr>
              <a:t>2. </a:t>
            </a:r>
            <a:r>
              <a:rPr lang="en-US" altLang="zh-CN" sz="1600" dirty="0">
                <a:solidFill>
                  <a:srgbClr val="FF0000"/>
                </a:solidFill>
                <a:latin typeface="Times New Roman" panose="02020603050405020304" pitchFamily="18" charset="0"/>
                <a:cs typeface="Times New Roman" panose="02020603050405020304" pitchFamily="18" charset="0"/>
              </a:rPr>
              <a:t>L1 loss </a:t>
            </a:r>
            <a:r>
              <a:rPr lang="en-US" altLang="zh-CN" sz="1600" dirty="0">
                <a:latin typeface="Times New Roman" panose="02020603050405020304" pitchFamily="18" charset="0"/>
                <a:cs typeface="Times New Roman" panose="02020603050405020304" pitchFamily="18" charset="0"/>
              </a:rPr>
              <a:t>for identity preservation</a:t>
            </a:r>
          </a:p>
          <a:p>
            <a:pPr>
              <a:lnSpc>
                <a:spcPct val="150000"/>
              </a:lnSpc>
            </a:pPr>
            <a:r>
              <a:rPr lang="en-US" altLang="zh-CN" sz="1600" dirty="0">
                <a:latin typeface="Times New Roman" panose="02020603050405020304" pitchFamily="18" charset="0"/>
                <a:cs typeface="Times New Roman" panose="02020603050405020304" pitchFamily="18" charset="0"/>
              </a:rPr>
              <a:t>3. </a:t>
            </a:r>
            <a:r>
              <a:rPr lang="en-US" altLang="zh-CN" sz="1600" dirty="0">
                <a:solidFill>
                  <a:srgbClr val="FF0000"/>
                </a:solidFill>
                <a:latin typeface="Times New Roman" panose="02020603050405020304" pitchFamily="18" charset="0"/>
                <a:cs typeface="Times New Roman" panose="02020603050405020304" pitchFamily="18" charset="0"/>
              </a:rPr>
              <a:t>Adversarial loss </a:t>
            </a:r>
            <a:r>
              <a:rPr lang="en-US" altLang="zh-CN" sz="1600" dirty="0">
                <a:latin typeface="Times New Roman" panose="02020603050405020304" pitchFamily="18" charset="0"/>
                <a:cs typeface="Times New Roman" panose="02020603050405020304" pitchFamily="18" charset="0"/>
              </a:rPr>
              <a:t>for fidelity</a:t>
            </a:r>
          </a:p>
        </p:txBody>
      </p:sp>
      <p:sp>
        <p:nvSpPr>
          <p:cNvPr id="6" name="文本框 5">
            <a:extLst>
              <a:ext uri="{FF2B5EF4-FFF2-40B4-BE49-F238E27FC236}">
                <a16:creationId xmlns:a16="http://schemas.microsoft.com/office/drawing/2014/main" id="{E7B2FEDC-A384-4591-8D02-C8192A7CC9B2}"/>
              </a:ext>
            </a:extLst>
          </p:cNvPr>
          <p:cNvSpPr txBox="1"/>
          <p:nvPr/>
        </p:nvSpPr>
        <p:spPr>
          <a:xfrm>
            <a:off x="809936" y="6178690"/>
            <a:ext cx="2698175" cy="584775"/>
          </a:xfrm>
          <a:prstGeom prst="rect">
            <a:avLst/>
          </a:prstGeom>
          <a:noFill/>
        </p:spPr>
        <p:txBody>
          <a:bodyPr wrap="none" rtlCol="0">
            <a:spAutoFit/>
          </a:bodyPr>
          <a:lstStyle/>
          <a:p>
            <a:r>
              <a:rPr lang="en-US" altLang="zh-CN" b="0" dirty="0">
                <a:latin typeface="Times New Roman" panose="02020603050405020304" pitchFamily="18" charset="0"/>
                <a:cs typeface="Times New Roman" panose="02020603050405020304" pitchFamily="18" charset="0"/>
              </a:rPr>
              <a:t>Personalized Basis</a:t>
            </a:r>
          </a:p>
          <a:p>
            <a:r>
              <a:rPr lang="zh-CN" altLang="en-US" sz="1400" b="0" dirty="0">
                <a:latin typeface="Times New Roman" panose="02020603050405020304" pitchFamily="18" charset="0"/>
                <a:cs typeface="Times New Roman" panose="02020603050405020304" pitchFamily="18" charset="0"/>
              </a:rPr>
              <a:t>不同人不一样，所有年龄段共享</a:t>
            </a:r>
          </a:p>
        </p:txBody>
      </p:sp>
      <p:sp>
        <p:nvSpPr>
          <p:cNvPr id="16" name="文本框 15">
            <a:extLst>
              <a:ext uri="{FF2B5EF4-FFF2-40B4-BE49-F238E27FC236}">
                <a16:creationId xmlns:a16="http://schemas.microsoft.com/office/drawing/2014/main" id="{7AA23E2A-ED0B-4938-997A-9AF7D3E76E13}"/>
              </a:ext>
            </a:extLst>
          </p:cNvPr>
          <p:cNvSpPr txBox="1"/>
          <p:nvPr/>
        </p:nvSpPr>
        <p:spPr>
          <a:xfrm>
            <a:off x="3508111" y="6178690"/>
            <a:ext cx="2518638" cy="584775"/>
          </a:xfrm>
          <a:prstGeom prst="rect">
            <a:avLst/>
          </a:prstGeom>
          <a:noFill/>
        </p:spPr>
        <p:txBody>
          <a:bodyPr wrap="none" rtlCol="0">
            <a:spAutoFit/>
          </a:bodyPr>
          <a:lstStyle/>
          <a:p>
            <a:r>
              <a:rPr lang="en-US" altLang="zh-CN" b="0" dirty="0">
                <a:latin typeface="Times New Roman" panose="02020603050405020304" pitchFamily="18" charset="0"/>
                <a:cs typeface="Times New Roman" panose="02020603050405020304" pitchFamily="18" charset="0"/>
              </a:rPr>
              <a:t>Aging Transform</a:t>
            </a:r>
          </a:p>
          <a:p>
            <a:r>
              <a:rPr lang="zh-CN" altLang="en-US" sz="1400" b="0" dirty="0">
                <a:latin typeface="Times New Roman" panose="02020603050405020304" pitchFamily="18" charset="0"/>
                <a:cs typeface="Times New Roman" panose="02020603050405020304" pitchFamily="18" charset="0"/>
              </a:rPr>
              <a:t>不同年龄不一样，所有人共享</a:t>
            </a:r>
          </a:p>
        </p:txBody>
      </p:sp>
      <p:pic>
        <p:nvPicPr>
          <p:cNvPr id="15" name="PA-图片 10">
            <a:extLst>
              <a:ext uri="{FF2B5EF4-FFF2-40B4-BE49-F238E27FC236}">
                <a16:creationId xmlns:a16="http://schemas.microsoft.com/office/drawing/2014/main" id="{8E11D18A-CBBB-4D05-8A6A-C728E365E83B}"/>
              </a:ext>
            </a:extLst>
          </p:cNvPr>
          <p:cNvPicPr>
            <a:picLocks noChangeAspect="1"/>
          </p:cNvPicPr>
          <p:nvPr>
            <p:custDataLst>
              <p:tags r:id="rId5"/>
            </p:custDataLst>
          </p:nvPr>
        </p:nvPicPr>
        <p:blipFill>
          <a:blip r:embed="rId8"/>
          <a:stretch>
            <a:fillRect/>
          </a:stretch>
        </p:blipFill>
        <p:spPr>
          <a:xfrm>
            <a:off x="2702913" y="5071696"/>
            <a:ext cx="1112401" cy="324143"/>
          </a:xfrm>
          <a:prstGeom prst="rect">
            <a:avLst/>
          </a:prstGeom>
        </p:spPr>
      </p:pic>
      <p:pic>
        <p:nvPicPr>
          <p:cNvPr id="17" name="图片 16">
            <a:extLst>
              <a:ext uri="{FF2B5EF4-FFF2-40B4-BE49-F238E27FC236}">
                <a16:creationId xmlns:a16="http://schemas.microsoft.com/office/drawing/2014/main" id="{B7081DC2-3896-4E9A-81E0-F6A6EA9F890B}"/>
              </a:ext>
            </a:extLst>
          </p:cNvPr>
          <p:cNvPicPr>
            <a:picLocks noChangeAspect="1"/>
          </p:cNvPicPr>
          <p:nvPr/>
        </p:nvPicPr>
        <p:blipFill>
          <a:blip r:embed="rId9"/>
          <a:stretch>
            <a:fillRect/>
          </a:stretch>
        </p:blipFill>
        <p:spPr>
          <a:xfrm>
            <a:off x="6206286" y="6301638"/>
            <a:ext cx="1149235" cy="338877"/>
          </a:xfrm>
          <a:prstGeom prst="rect">
            <a:avLst/>
          </a:prstGeom>
        </p:spPr>
      </p:pic>
      <p:sp>
        <p:nvSpPr>
          <p:cNvPr id="8" name="箭头: 下 7">
            <a:extLst>
              <a:ext uri="{FF2B5EF4-FFF2-40B4-BE49-F238E27FC236}">
                <a16:creationId xmlns:a16="http://schemas.microsoft.com/office/drawing/2014/main" id="{E0E73CD7-6CB0-498C-8970-93D3DE3692D9}"/>
              </a:ext>
            </a:extLst>
          </p:cNvPr>
          <p:cNvSpPr/>
          <p:nvPr/>
        </p:nvSpPr>
        <p:spPr bwMode="auto">
          <a:xfrm>
            <a:off x="2702913" y="5867400"/>
            <a:ext cx="330200" cy="395935"/>
          </a:xfrm>
          <a:prstGeom prst="downArrow">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a:ln>
                <a:noFill/>
              </a:ln>
              <a:solidFill>
                <a:schemeClr val="tx1"/>
              </a:solidFill>
              <a:effectLst/>
              <a:latin typeface="Arial" charset="0"/>
              <a:ea typeface="宋体" pitchFamily="2" charset="-122"/>
              <a:sym typeface="Symbol" pitchFamily="18" charset="2"/>
            </a:endParaRPr>
          </a:p>
        </p:txBody>
      </p:sp>
      <p:sp>
        <p:nvSpPr>
          <p:cNvPr id="18" name="箭头: 下 17">
            <a:extLst>
              <a:ext uri="{FF2B5EF4-FFF2-40B4-BE49-F238E27FC236}">
                <a16:creationId xmlns:a16="http://schemas.microsoft.com/office/drawing/2014/main" id="{D206162A-6DD6-4FEF-8536-50D090A956E6}"/>
              </a:ext>
            </a:extLst>
          </p:cNvPr>
          <p:cNvSpPr/>
          <p:nvPr/>
        </p:nvSpPr>
        <p:spPr bwMode="auto">
          <a:xfrm>
            <a:off x="4307153" y="5867400"/>
            <a:ext cx="330200" cy="395934"/>
          </a:xfrm>
          <a:prstGeom prst="downArrow">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a:ln>
                <a:noFill/>
              </a:ln>
              <a:solidFill>
                <a:schemeClr val="tx1"/>
              </a:solidFill>
              <a:effectLst/>
              <a:latin typeface="Arial" charset="0"/>
              <a:ea typeface="宋体" pitchFamily="2" charset="-122"/>
              <a:sym typeface="Symbol" pitchFamily="18" charset="2"/>
            </a:endParaRPr>
          </a:p>
        </p:txBody>
      </p:sp>
      <p:sp>
        <p:nvSpPr>
          <p:cNvPr id="5" name="文本框 4">
            <a:extLst>
              <a:ext uri="{FF2B5EF4-FFF2-40B4-BE49-F238E27FC236}">
                <a16:creationId xmlns:a16="http://schemas.microsoft.com/office/drawing/2014/main" id="{D68172C9-02F1-4650-85F0-43F47EB5DA8B}"/>
              </a:ext>
            </a:extLst>
          </p:cNvPr>
          <p:cNvSpPr txBox="1"/>
          <p:nvPr/>
        </p:nvSpPr>
        <p:spPr>
          <a:xfrm>
            <a:off x="8295679" y="5148177"/>
            <a:ext cx="3192477" cy="1286250"/>
          </a:xfrm>
          <a:prstGeom prst="rect">
            <a:avLst/>
          </a:prstGeom>
          <a:solidFill>
            <a:srgbClr val="00FFFF"/>
          </a:solidFill>
        </p:spPr>
        <p:txBody>
          <a:bodyPr wrap="square" rtlCol="0">
            <a:spAutoFit/>
          </a:bodyPr>
          <a:lstStyle/>
          <a:p>
            <a:pPr>
              <a:lnSpc>
                <a:spcPct val="150000"/>
              </a:lnSpc>
            </a:pPr>
            <a:r>
              <a:rPr lang="zh-CN" altLang="en-US" dirty="0">
                <a:latin typeface="Times New Roman" panose="02020603050405020304" pitchFamily="18" charset="0"/>
              </a:rPr>
              <a:t>训练后：</a:t>
            </a:r>
            <a:br>
              <a:rPr lang="en-US" altLang="zh-CN" dirty="0">
                <a:latin typeface="Times New Roman" panose="02020603050405020304" pitchFamily="18" charset="0"/>
              </a:rPr>
            </a:br>
            <a:r>
              <a:rPr lang="en-US" altLang="zh-CN" dirty="0">
                <a:latin typeface="Times New Roman" panose="02020603050405020304" pitchFamily="18" charset="0"/>
              </a:rPr>
              <a:t>N</a:t>
            </a:r>
            <a:r>
              <a:rPr lang="zh-CN" altLang="en-US" dirty="0">
                <a:latin typeface="Times New Roman" panose="02020603050405020304" pitchFamily="18" charset="0"/>
              </a:rPr>
              <a:t>个人</a:t>
            </a:r>
            <a:r>
              <a:rPr lang="en-US" altLang="zh-CN" dirty="0">
                <a:latin typeface="Times New Roman" panose="02020603050405020304" pitchFamily="18" charset="0"/>
              </a:rPr>
              <a:t>N</a:t>
            </a:r>
            <a:r>
              <a:rPr lang="zh-CN" altLang="en-US" dirty="0">
                <a:latin typeface="Times New Roman" panose="02020603050405020304" pitchFamily="18" charset="0"/>
              </a:rPr>
              <a:t>个</a:t>
            </a:r>
            <a:r>
              <a:rPr lang="en-US" altLang="zh-CN" dirty="0">
                <a:latin typeface="Times New Roman" panose="02020603050405020304" pitchFamily="18" charset="0"/>
              </a:rPr>
              <a:t>Basis</a:t>
            </a:r>
            <a:r>
              <a:rPr lang="zh-CN" altLang="en-US" dirty="0">
                <a:latin typeface="Times New Roman" panose="02020603050405020304" pitchFamily="18" charset="0"/>
              </a:rPr>
              <a:t>，</a:t>
            </a:r>
            <a:br>
              <a:rPr lang="en-US" altLang="zh-CN" dirty="0">
                <a:latin typeface="Times New Roman" panose="02020603050405020304" pitchFamily="18" charset="0"/>
              </a:rPr>
            </a:br>
            <a:r>
              <a:rPr lang="en-US" altLang="zh-CN" dirty="0">
                <a:latin typeface="Times New Roman" panose="02020603050405020304" pitchFamily="18" charset="0"/>
              </a:rPr>
              <a:t>K</a:t>
            </a:r>
            <a:r>
              <a:rPr lang="zh-CN" altLang="en-US" dirty="0">
                <a:latin typeface="Times New Roman" panose="02020603050405020304" pitchFamily="18" charset="0"/>
              </a:rPr>
              <a:t>个年龄段</a:t>
            </a:r>
            <a:r>
              <a:rPr lang="en-US" altLang="zh-CN" dirty="0">
                <a:latin typeface="Times New Roman" panose="02020603050405020304" pitchFamily="18" charset="0"/>
              </a:rPr>
              <a:t>K</a:t>
            </a:r>
            <a:r>
              <a:rPr lang="zh-CN" altLang="en-US" dirty="0">
                <a:latin typeface="Times New Roman" panose="02020603050405020304" pitchFamily="18" charset="0"/>
              </a:rPr>
              <a:t>个变换</a:t>
            </a:r>
          </a:p>
        </p:txBody>
      </p:sp>
    </p:spTree>
    <p:extLst>
      <p:ext uri="{BB962C8B-B14F-4D97-AF65-F5344CB8AC3E}">
        <p14:creationId xmlns:p14="http://schemas.microsoft.com/office/powerpoint/2010/main" val="2190257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2"/>
          <a:stretch>
            <a:fillRect/>
          </a:stretch>
        </p:blipFill>
        <p:spPr>
          <a:xfrm>
            <a:off x="1272439" y="3581297"/>
            <a:ext cx="3218342" cy="378628"/>
          </a:xfrm>
          <a:prstGeom prst="rect">
            <a:avLst/>
          </a:prstGeom>
        </p:spPr>
      </p:pic>
      <p:sp>
        <p:nvSpPr>
          <p:cNvPr id="2" name="标题 1"/>
          <p:cNvSpPr>
            <a:spLocks noGrp="1"/>
          </p:cNvSpPr>
          <p:nvPr>
            <p:ph type="title"/>
          </p:nvPr>
        </p:nvSpPr>
        <p:spPr/>
        <p:txBody>
          <a:bodyPr/>
          <a:lstStyle/>
          <a:p>
            <a:r>
              <a:rPr lang="zh-CN" altLang="en-US" dirty="0"/>
              <a:t>个体层面自适应</a:t>
            </a:r>
            <a:r>
              <a:rPr lang="en-US" altLang="zh-CN" sz="2900" dirty="0">
                <a:solidFill>
                  <a:srgbClr val="0000CC"/>
                </a:solidFill>
                <a:effectLst/>
              </a:rPr>
              <a:t>-</a:t>
            </a:r>
            <a:r>
              <a:rPr lang="zh-CN" altLang="en-US" sz="2900" dirty="0">
                <a:solidFill>
                  <a:srgbClr val="0000CC"/>
                </a:solidFill>
                <a:effectLst/>
              </a:rPr>
              <a:t>人脸老化</a:t>
            </a:r>
            <a:r>
              <a:rPr lang="en-US" altLang="zh-CN" sz="2900" dirty="0">
                <a:solidFill>
                  <a:srgbClr val="0000CC"/>
                </a:solidFill>
                <a:effectLst/>
              </a:rPr>
              <a:t>GAN</a:t>
            </a:r>
            <a:endParaRPr lang="zh-CN" altLang="en-US" sz="2400" dirty="0"/>
          </a:p>
        </p:txBody>
      </p:sp>
      <p:sp>
        <p:nvSpPr>
          <p:cNvPr id="3" name="内容占位符 2"/>
          <p:cNvSpPr>
            <a:spLocks noGrp="1"/>
          </p:cNvSpPr>
          <p:nvPr>
            <p:ph idx="1"/>
          </p:nvPr>
        </p:nvSpPr>
        <p:spPr>
          <a:xfrm>
            <a:off x="518160" y="1344357"/>
            <a:ext cx="10949940" cy="1730334"/>
          </a:xfrm>
        </p:spPr>
        <p:txBody>
          <a:bodyPr/>
          <a:lstStyle/>
          <a:p>
            <a:r>
              <a:rPr lang="zh-CN" altLang="en-US" dirty="0"/>
              <a:t>测试：连续年龄变换</a:t>
            </a:r>
            <a:endParaRPr lang="en-US" altLang="zh-CN" dirty="0"/>
          </a:p>
          <a:p>
            <a:pPr marL="0" indent="0">
              <a:buNone/>
            </a:pPr>
            <a:endParaRPr lang="en-US" altLang="zh-CN" dirty="0"/>
          </a:p>
          <a:p>
            <a:endParaRPr lang="zh-CN" altLang="en-US" dirty="0"/>
          </a:p>
        </p:txBody>
      </p:sp>
      <p:sp>
        <p:nvSpPr>
          <p:cNvPr id="4" name="灯片编号占位符 3"/>
          <p:cNvSpPr>
            <a:spLocks noGrp="1"/>
          </p:cNvSpPr>
          <p:nvPr>
            <p:ph type="sldNum" sz="quarter" idx="11"/>
          </p:nvPr>
        </p:nvSpPr>
        <p:spPr/>
        <p:txBody>
          <a:bodyPr/>
          <a:lstStyle/>
          <a:p>
            <a:pPr>
              <a:defRPr/>
            </a:pPr>
            <a:fld id="{F0DCA781-2C6F-4150-84D4-E012765ECB09}" type="slidenum">
              <a:rPr lang="en-US" altLang="zh-CN" smtClean="0"/>
              <a:pPr>
                <a:defRPr/>
              </a:pPr>
              <a:t>62</a:t>
            </a:fld>
            <a:endParaRPr lang="en-US" altLang="zh-CN" dirty="0"/>
          </a:p>
        </p:txBody>
      </p:sp>
      <p:pic>
        <p:nvPicPr>
          <p:cNvPr id="8" name="图片 7"/>
          <p:cNvPicPr>
            <a:picLocks noChangeAspect="1"/>
          </p:cNvPicPr>
          <p:nvPr/>
        </p:nvPicPr>
        <p:blipFill>
          <a:blip r:embed="rId3"/>
          <a:stretch>
            <a:fillRect/>
          </a:stretch>
        </p:blipFill>
        <p:spPr>
          <a:xfrm>
            <a:off x="1272439" y="1974964"/>
            <a:ext cx="9441342" cy="1099726"/>
          </a:xfrm>
          <a:prstGeom prst="rect">
            <a:avLst/>
          </a:prstGeom>
        </p:spPr>
      </p:pic>
      <p:pic>
        <p:nvPicPr>
          <p:cNvPr id="6" name="图片 5"/>
          <p:cNvPicPr>
            <a:picLocks noChangeAspect="1"/>
          </p:cNvPicPr>
          <p:nvPr/>
        </p:nvPicPr>
        <p:blipFill rotWithShape="1">
          <a:blip r:embed="rId4"/>
          <a:srcRect t="26527"/>
          <a:stretch/>
        </p:blipFill>
        <p:spPr>
          <a:xfrm>
            <a:off x="1272439" y="4020957"/>
            <a:ext cx="9441342" cy="2161022"/>
          </a:xfrm>
          <a:prstGeom prst="rect">
            <a:avLst/>
          </a:prstGeom>
        </p:spPr>
      </p:pic>
      <p:sp>
        <p:nvSpPr>
          <p:cNvPr id="9" name="文本框 8">
            <a:extLst>
              <a:ext uri="{FF2B5EF4-FFF2-40B4-BE49-F238E27FC236}">
                <a16:creationId xmlns:a16="http://schemas.microsoft.com/office/drawing/2014/main" id="{5D0EC3D2-2350-4FC8-AE87-77924491DE3E}"/>
              </a:ext>
            </a:extLst>
          </p:cNvPr>
          <p:cNvSpPr txBox="1"/>
          <p:nvPr/>
        </p:nvSpPr>
        <p:spPr>
          <a:xfrm>
            <a:off x="4490781" y="1374646"/>
            <a:ext cx="5998693" cy="455253"/>
          </a:xfrm>
          <a:prstGeom prst="rect">
            <a:avLst/>
          </a:prstGeom>
          <a:solidFill>
            <a:srgbClr val="00FFFF"/>
          </a:solidFill>
        </p:spPr>
        <p:txBody>
          <a:bodyPr wrap="square" rtlCol="0">
            <a:spAutoFit/>
          </a:bodyPr>
          <a:lstStyle/>
          <a:p>
            <a:pPr>
              <a:lnSpc>
                <a:spcPct val="150000"/>
              </a:lnSpc>
            </a:pPr>
            <a:r>
              <a:rPr lang="zh-CN" altLang="en-US" dirty="0">
                <a:latin typeface="Times New Roman" panose="02020603050405020304" pitchFamily="18" charset="0"/>
              </a:rPr>
              <a:t>测试：</a:t>
            </a:r>
            <a:r>
              <a:rPr lang="en-US" altLang="zh-CN" dirty="0">
                <a:latin typeface="Times New Roman" panose="02020603050405020304" pitchFamily="18" charset="0"/>
              </a:rPr>
              <a:t>N</a:t>
            </a:r>
            <a:r>
              <a:rPr lang="zh-CN" altLang="en-US" dirty="0">
                <a:latin typeface="Times New Roman" panose="02020603050405020304" pitchFamily="18" charset="0"/>
              </a:rPr>
              <a:t>个人</a:t>
            </a:r>
            <a:r>
              <a:rPr lang="en-US" altLang="zh-CN" dirty="0">
                <a:latin typeface="Times New Roman" panose="02020603050405020304" pitchFamily="18" charset="0"/>
              </a:rPr>
              <a:t>N</a:t>
            </a:r>
            <a:r>
              <a:rPr lang="zh-CN" altLang="en-US" dirty="0">
                <a:latin typeface="Times New Roman" panose="02020603050405020304" pitchFamily="18" charset="0"/>
              </a:rPr>
              <a:t>个</a:t>
            </a:r>
            <a:r>
              <a:rPr lang="en-US" altLang="zh-CN" dirty="0">
                <a:latin typeface="Times New Roman" panose="02020603050405020304" pitchFamily="18" charset="0"/>
              </a:rPr>
              <a:t>Basis</a:t>
            </a:r>
            <a:r>
              <a:rPr lang="zh-CN" altLang="en-US" dirty="0">
                <a:latin typeface="Times New Roman" panose="02020603050405020304" pitchFamily="18" charset="0"/>
              </a:rPr>
              <a:t> * </a:t>
            </a:r>
            <a:r>
              <a:rPr lang="en-US" altLang="zh-CN" dirty="0">
                <a:latin typeface="Times New Roman" panose="02020603050405020304" pitchFamily="18" charset="0"/>
              </a:rPr>
              <a:t>K</a:t>
            </a:r>
            <a:r>
              <a:rPr lang="zh-CN" altLang="en-US" dirty="0">
                <a:latin typeface="Times New Roman" panose="02020603050405020304" pitchFamily="18" charset="0"/>
              </a:rPr>
              <a:t>个年龄段</a:t>
            </a:r>
            <a:r>
              <a:rPr lang="en-US" altLang="zh-CN" dirty="0">
                <a:latin typeface="Times New Roman" panose="02020603050405020304" pitchFamily="18" charset="0"/>
              </a:rPr>
              <a:t>K</a:t>
            </a:r>
            <a:r>
              <a:rPr lang="zh-CN" altLang="en-US" dirty="0">
                <a:latin typeface="Times New Roman" panose="02020603050405020304" pitchFamily="18" charset="0"/>
              </a:rPr>
              <a:t>个变换</a:t>
            </a:r>
            <a:r>
              <a:rPr lang="en-US" altLang="zh-CN" dirty="0">
                <a:latin typeface="Times New Roman" panose="02020603050405020304" pitchFamily="18" charset="0"/>
              </a:rPr>
              <a:t>=NK</a:t>
            </a:r>
            <a:r>
              <a:rPr lang="zh-CN" altLang="en-US" dirty="0">
                <a:latin typeface="Times New Roman" panose="02020603050405020304" pitchFamily="18" charset="0"/>
              </a:rPr>
              <a:t>个组合</a:t>
            </a:r>
          </a:p>
        </p:txBody>
      </p:sp>
    </p:spTree>
    <p:extLst>
      <p:ext uri="{BB962C8B-B14F-4D97-AF65-F5344CB8AC3E}">
        <p14:creationId xmlns:p14="http://schemas.microsoft.com/office/powerpoint/2010/main" val="85906693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标题 1"/>
          <p:cNvSpPr>
            <a:spLocks noGrp="1"/>
          </p:cNvSpPr>
          <p:nvPr>
            <p:ph type="title"/>
            <p:custDataLst>
              <p:tags r:id="rId1"/>
            </p:custDataLst>
          </p:nvPr>
        </p:nvSpPr>
        <p:spPr/>
        <p:txBody>
          <a:bodyPr/>
          <a:lstStyle/>
          <a:p>
            <a:r>
              <a:rPr lang="zh-CN" altLang="en-US" dirty="0"/>
              <a:t>个体层面自适应</a:t>
            </a:r>
            <a:r>
              <a:rPr lang="en-US" altLang="zh-CN" sz="2900" dirty="0">
                <a:solidFill>
                  <a:srgbClr val="0000CC"/>
                </a:solidFill>
                <a:effectLst/>
              </a:rPr>
              <a:t>-</a:t>
            </a:r>
            <a:r>
              <a:rPr lang="zh-CN" altLang="en-US" sz="2900" dirty="0">
                <a:solidFill>
                  <a:srgbClr val="0000CC"/>
                </a:solidFill>
                <a:effectLst/>
              </a:rPr>
              <a:t>人脸老化</a:t>
            </a:r>
            <a:r>
              <a:rPr lang="en-US" altLang="zh-CN" sz="2900" dirty="0">
                <a:solidFill>
                  <a:srgbClr val="0000CC"/>
                </a:solidFill>
                <a:effectLst/>
              </a:rPr>
              <a:t>GAN</a:t>
            </a:r>
            <a:endParaRPr lang="zh-CN" altLang="en-US" sz="2400" dirty="0"/>
          </a:p>
        </p:txBody>
      </p:sp>
      <p:sp>
        <p:nvSpPr>
          <p:cNvPr id="3" name="PA-内容占位符 2"/>
          <p:cNvSpPr>
            <a:spLocks noGrp="1"/>
          </p:cNvSpPr>
          <p:nvPr>
            <p:ph idx="1"/>
            <p:custDataLst>
              <p:tags r:id="rId2"/>
            </p:custDataLst>
          </p:nvPr>
        </p:nvSpPr>
        <p:spPr/>
        <p:txBody>
          <a:bodyPr/>
          <a:lstStyle/>
          <a:p>
            <a:r>
              <a:rPr lang="zh-CN" altLang="en-US" dirty="0"/>
              <a:t>与相关工作对比</a:t>
            </a:r>
          </a:p>
        </p:txBody>
      </p:sp>
      <p:sp>
        <p:nvSpPr>
          <p:cNvPr id="4" name="PA-SlideNumberPlaceholder 3"/>
          <p:cNvSpPr>
            <a:spLocks noGrp="1"/>
          </p:cNvSpPr>
          <p:nvPr>
            <p:ph type="sldNum" sz="quarter" idx="11"/>
            <p:custDataLst>
              <p:tags r:id="rId3"/>
            </p:custDataLst>
          </p:nvPr>
        </p:nvSpPr>
        <p:spPr/>
        <p:txBody>
          <a:bodyPr/>
          <a:lstStyle/>
          <a:p>
            <a:pPr>
              <a:defRPr/>
            </a:pPr>
            <a:fld id="{F0DCA781-2C6F-4150-84D4-E012765ECB09}" type="slidenum">
              <a:rPr lang="en-US" altLang="zh-CN" smtClean="0"/>
              <a:pPr>
                <a:defRPr/>
              </a:pPr>
              <a:t>63</a:t>
            </a:fld>
            <a:endParaRPr lang="en-US" altLang="zh-CN" dirty="0"/>
          </a:p>
        </p:txBody>
      </p:sp>
      <p:sp>
        <p:nvSpPr>
          <p:cNvPr id="5" name="PA-DatePlaceholder 4"/>
          <p:cNvSpPr>
            <a:spLocks noGrp="1"/>
          </p:cNvSpPr>
          <p:nvPr>
            <p:ph type="dt" sz="half" idx="12"/>
            <p:custDataLst>
              <p:tags r:id="rId4"/>
            </p:custDataLst>
          </p:nvPr>
        </p:nvSpPr>
        <p:spPr/>
        <p:txBody>
          <a:bodyPr/>
          <a:lstStyle/>
          <a:p>
            <a:pPr>
              <a:defRPr/>
            </a:pPr>
            <a:r>
              <a:rPr lang="en-US" altLang="zh-CN"/>
              <a:t>2018-07-29</a:t>
            </a:r>
            <a:endParaRPr lang="en-US" altLang="zh-CN" dirty="0"/>
          </a:p>
        </p:txBody>
      </p:sp>
      <p:pic>
        <p:nvPicPr>
          <p:cNvPr id="8" name="PA-图片 7"/>
          <p:cNvPicPr>
            <a:picLocks noChangeAspect="1"/>
          </p:cNvPicPr>
          <p:nvPr>
            <p:custDataLst>
              <p:tags r:id="rId5"/>
            </p:custDataLst>
          </p:nvPr>
        </p:nvPicPr>
        <p:blipFill>
          <a:blip r:embed="rId7"/>
          <a:stretch>
            <a:fillRect/>
          </a:stretch>
        </p:blipFill>
        <p:spPr>
          <a:xfrm>
            <a:off x="104299" y="2026444"/>
            <a:ext cx="11636852" cy="2255146"/>
          </a:xfrm>
          <a:prstGeom prst="rect">
            <a:avLst/>
          </a:prstGeom>
        </p:spPr>
      </p:pic>
      <p:pic>
        <p:nvPicPr>
          <p:cNvPr id="9" name="图片 8"/>
          <p:cNvPicPr>
            <a:picLocks noChangeAspect="1"/>
          </p:cNvPicPr>
          <p:nvPr/>
        </p:nvPicPr>
        <p:blipFill>
          <a:blip r:embed="rId8"/>
          <a:stretch>
            <a:fillRect/>
          </a:stretch>
        </p:blipFill>
        <p:spPr>
          <a:xfrm>
            <a:off x="104299" y="4589064"/>
            <a:ext cx="11636852" cy="2234453"/>
          </a:xfrm>
          <a:prstGeom prst="rect">
            <a:avLst/>
          </a:prstGeom>
        </p:spPr>
      </p:pic>
    </p:spTree>
    <p:extLst>
      <p:ext uri="{BB962C8B-B14F-4D97-AF65-F5344CB8AC3E}">
        <p14:creationId xmlns:p14="http://schemas.microsoft.com/office/powerpoint/2010/main" val="292376059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标题 1"/>
          <p:cNvSpPr>
            <a:spLocks noGrp="1"/>
          </p:cNvSpPr>
          <p:nvPr>
            <p:ph type="title"/>
            <p:custDataLst>
              <p:tags r:id="rId1"/>
            </p:custDataLst>
          </p:nvPr>
        </p:nvSpPr>
        <p:spPr/>
        <p:txBody>
          <a:bodyPr/>
          <a:lstStyle/>
          <a:p>
            <a:r>
              <a:rPr lang="zh-CN" altLang="en-US" dirty="0"/>
              <a:t>个体层面自适应</a:t>
            </a:r>
            <a:r>
              <a:rPr lang="en-US" altLang="zh-CN" sz="2900" dirty="0">
                <a:solidFill>
                  <a:srgbClr val="0000CC"/>
                </a:solidFill>
                <a:effectLst/>
              </a:rPr>
              <a:t>-</a:t>
            </a:r>
            <a:r>
              <a:rPr lang="zh-CN" altLang="en-US" sz="2900" dirty="0">
                <a:solidFill>
                  <a:srgbClr val="0000CC"/>
                </a:solidFill>
                <a:effectLst/>
              </a:rPr>
              <a:t>人脸老化</a:t>
            </a:r>
            <a:r>
              <a:rPr lang="en-US" altLang="zh-CN" sz="2900" dirty="0">
                <a:solidFill>
                  <a:srgbClr val="0000CC"/>
                </a:solidFill>
                <a:effectLst/>
              </a:rPr>
              <a:t>GAN</a:t>
            </a:r>
            <a:endParaRPr lang="zh-CN" altLang="en-US" sz="2400" dirty="0"/>
          </a:p>
        </p:txBody>
      </p:sp>
      <p:sp>
        <p:nvSpPr>
          <p:cNvPr id="3" name="PA-内容占位符 2"/>
          <p:cNvSpPr>
            <a:spLocks noGrp="1"/>
          </p:cNvSpPr>
          <p:nvPr>
            <p:ph idx="1"/>
            <p:custDataLst>
              <p:tags r:id="rId2"/>
            </p:custDataLst>
          </p:nvPr>
        </p:nvSpPr>
        <p:spPr/>
        <p:txBody>
          <a:bodyPr/>
          <a:lstStyle/>
          <a:p>
            <a:r>
              <a:rPr lang="zh-CN" altLang="en-US" dirty="0"/>
              <a:t>与相关工作对比</a:t>
            </a:r>
          </a:p>
          <a:p>
            <a:pPr lvl="1"/>
            <a:r>
              <a:rPr lang="en-US" altLang="zh-CN" dirty="0"/>
              <a:t>Aging Acc. On MORPH dataset (acc, mean age, </a:t>
            </a:r>
            <a:r>
              <a:rPr lang="en-US" altLang="zh-CN" dirty="0" err="1"/>
              <a:t>st</a:t>
            </a:r>
            <a:r>
              <a:rPr lang="en-US" altLang="zh-CN" dirty="0"/>
              <a:t>)</a:t>
            </a:r>
          </a:p>
          <a:p>
            <a:pPr lvl="1"/>
            <a:endParaRPr lang="en-US" altLang="zh-CN" dirty="0"/>
          </a:p>
          <a:p>
            <a:pPr lvl="1"/>
            <a:endParaRPr lang="en-US" altLang="zh-CN" dirty="0"/>
          </a:p>
          <a:p>
            <a:pPr marL="599069" lvl="1" indent="0">
              <a:buNone/>
            </a:pPr>
            <a:endParaRPr lang="en-US" altLang="zh-CN" dirty="0"/>
          </a:p>
          <a:p>
            <a:pPr lvl="1"/>
            <a:r>
              <a:rPr lang="en-US" altLang="zh-CN" dirty="0"/>
              <a:t>Face verification rate (identity preservation)</a:t>
            </a:r>
          </a:p>
          <a:p>
            <a:pPr lvl="1"/>
            <a:endParaRPr lang="en-US" altLang="zh-CN" dirty="0"/>
          </a:p>
          <a:p>
            <a:pPr lvl="1"/>
            <a:endParaRPr lang="en-US" altLang="zh-CN" dirty="0"/>
          </a:p>
          <a:p>
            <a:pPr lvl="1"/>
            <a:endParaRPr lang="en-US" altLang="zh-CN" dirty="0"/>
          </a:p>
          <a:p>
            <a:pPr lvl="1"/>
            <a:r>
              <a:rPr lang="en-US" altLang="zh-CN" dirty="0"/>
              <a:t>FID (image quality)</a:t>
            </a:r>
          </a:p>
          <a:p>
            <a:pPr lvl="1"/>
            <a:endParaRPr lang="zh-CN" altLang="en-US" dirty="0"/>
          </a:p>
        </p:txBody>
      </p:sp>
      <p:sp>
        <p:nvSpPr>
          <p:cNvPr id="4" name="PA-SlideNumberPlaceholder 3"/>
          <p:cNvSpPr>
            <a:spLocks noGrp="1"/>
          </p:cNvSpPr>
          <p:nvPr>
            <p:ph type="sldNum" sz="quarter" idx="11"/>
            <p:custDataLst>
              <p:tags r:id="rId3"/>
            </p:custDataLst>
          </p:nvPr>
        </p:nvSpPr>
        <p:spPr/>
        <p:txBody>
          <a:bodyPr/>
          <a:lstStyle/>
          <a:p>
            <a:pPr>
              <a:defRPr/>
            </a:pPr>
            <a:fld id="{F0DCA781-2C6F-4150-84D4-E012765ECB09}" type="slidenum">
              <a:rPr lang="en-US" altLang="zh-CN" smtClean="0"/>
              <a:pPr>
                <a:defRPr/>
              </a:pPr>
              <a:t>64</a:t>
            </a:fld>
            <a:endParaRPr lang="en-US" altLang="zh-CN" dirty="0"/>
          </a:p>
        </p:txBody>
      </p:sp>
      <p:pic>
        <p:nvPicPr>
          <p:cNvPr id="6" name="PA-图片 5"/>
          <p:cNvPicPr>
            <a:picLocks noChangeAspect="1"/>
          </p:cNvPicPr>
          <p:nvPr>
            <p:custDataLst>
              <p:tags r:id="rId4"/>
            </p:custDataLst>
          </p:nvPr>
        </p:nvPicPr>
        <p:blipFill>
          <a:blip r:embed="rId9"/>
          <a:stretch>
            <a:fillRect/>
          </a:stretch>
        </p:blipFill>
        <p:spPr>
          <a:xfrm>
            <a:off x="1341371" y="2283483"/>
            <a:ext cx="9303517" cy="998056"/>
          </a:xfrm>
          <a:prstGeom prst="rect">
            <a:avLst/>
          </a:prstGeom>
        </p:spPr>
      </p:pic>
      <p:pic>
        <p:nvPicPr>
          <p:cNvPr id="8" name="PA-图片 7"/>
          <p:cNvPicPr>
            <a:picLocks noChangeAspect="1"/>
          </p:cNvPicPr>
          <p:nvPr>
            <p:custDataLst>
              <p:tags r:id="rId5"/>
            </p:custDataLst>
          </p:nvPr>
        </p:nvPicPr>
        <p:blipFill>
          <a:blip r:embed="rId10"/>
          <a:stretch>
            <a:fillRect/>
          </a:stretch>
        </p:blipFill>
        <p:spPr>
          <a:xfrm>
            <a:off x="1341370" y="3936078"/>
            <a:ext cx="9303517" cy="1005786"/>
          </a:xfrm>
          <a:prstGeom prst="rect">
            <a:avLst/>
          </a:prstGeom>
        </p:spPr>
      </p:pic>
      <p:pic>
        <p:nvPicPr>
          <p:cNvPr id="9" name="PA-图片 8"/>
          <p:cNvPicPr>
            <a:picLocks noChangeAspect="1"/>
          </p:cNvPicPr>
          <p:nvPr>
            <p:custDataLst>
              <p:tags r:id="rId6"/>
            </p:custDataLst>
          </p:nvPr>
        </p:nvPicPr>
        <p:blipFill>
          <a:blip r:embed="rId11"/>
          <a:stretch>
            <a:fillRect/>
          </a:stretch>
        </p:blipFill>
        <p:spPr>
          <a:xfrm>
            <a:off x="1341370" y="5511605"/>
            <a:ext cx="4507887" cy="1016195"/>
          </a:xfrm>
          <a:prstGeom prst="rect">
            <a:avLst/>
          </a:prstGeom>
        </p:spPr>
      </p:pic>
      <p:pic>
        <p:nvPicPr>
          <p:cNvPr id="10" name="图片 9"/>
          <p:cNvPicPr>
            <a:picLocks noChangeAspect="1"/>
          </p:cNvPicPr>
          <p:nvPr/>
        </p:nvPicPr>
        <p:blipFill rotWithShape="1">
          <a:blip r:embed="rId12"/>
          <a:srcRect r="29318"/>
          <a:stretch/>
        </p:blipFill>
        <p:spPr>
          <a:xfrm>
            <a:off x="7441564" y="5511603"/>
            <a:ext cx="1936751" cy="1016195"/>
          </a:xfrm>
          <a:prstGeom prst="rect">
            <a:avLst/>
          </a:prstGeom>
        </p:spPr>
      </p:pic>
      <p:sp>
        <p:nvSpPr>
          <p:cNvPr id="11" name="PA-内容占位符 2"/>
          <p:cNvSpPr txBox="1">
            <a:spLocks/>
          </p:cNvSpPr>
          <p:nvPr>
            <p:custDataLst>
              <p:tags r:id="rId7"/>
            </p:custDataLst>
          </p:nvPr>
        </p:nvSpPr>
        <p:spPr bwMode="auto">
          <a:xfrm>
            <a:off x="6606722" y="5038099"/>
            <a:ext cx="2619193" cy="492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19814" tIns="59907" rIns="119814" bIns="59907" numCol="1" anchor="t" anchorCtr="0" compatLnSpc="1">
            <a:prstTxWarp prst="textNoShape">
              <a:avLst/>
            </a:prstTxWarp>
          </a:bodyPr>
          <a:lstStyle>
            <a:lvl1pPr marL="449302" indent="-449302" algn="l" rtl="0" eaLnBrk="1" fontAlgn="base" hangingPunct="1">
              <a:spcBef>
                <a:spcPct val="10000"/>
              </a:spcBef>
              <a:spcAft>
                <a:spcPct val="0"/>
              </a:spcAft>
              <a:buClr>
                <a:schemeClr val="bg2"/>
              </a:buClr>
              <a:buSzPct val="75000"/>
              <a:buFont typeface="Wingdings" pitchFamily="2" charset="2"/>
              <a:buChar char="n"/>
              <a:defRPr sz="2800" baseline="0">
                <a:solidFill>
                  <a:schemeClr val="tx1"/>
                </a:solidFill>
                <a:latin typeface="Segoe UI Light" pitchFamily="34" charset="0"/>
                <a:ea typeface="微软雅黑" pitchFamily="34" charset="-122"/>
                <a:cs typeface="+mn-cs"/>
              </a:defRPr>
            </a:lvl1pPr>
            <a:lvl2pPr marL="973487" indent="-374418" algn="l" rtl="0" eaLnBrk="1" fontAlgn="base" hangingPunct="1">
              <a:spcBef>
                <a:spcPct val="10000"/>
              </a:spcBef>
              <a:spcAft>
                <a:spcPct val="0"/>
              </a:spcAft>
              <a:buClr>
                <a:schemeClr val="accent2"/>
              </a:buClr>
              <a:buSzPct val="80000"/>
              <a:buFont typeface="Wingdings" pitchFamily="2" charset="2"/>
              <a:buChar char="¨"/>
              <a:defRPr sz="2400" baseline="0">
                <a:solidFill>
                  <a:schemeClr val="tx1"/>
                </a:solidFill>
                <a:latin typeface="Segoe UI Light" pitchFamily="34" charset="0"/>
                <a:ea typeface="微软雅黑" pitchFamily="34" charset="-122"/>
              </a:defRPr>
            </a:lvl2pPr>
            <a:lvl3pPr marL="1497673" indent="-299535" algn="l" rtl="0" eaLnBrk="1" fontAlgn="base" hangingPunct="1">
              <a:spcBef>
                <a:spcPct val="10000"/>
              </a:spcBef>
              <a:spcAft>
                <a:spcPct val="0"/>
              </a:spcAft>
              <a:buClr>
                <a:schemeClr val="bg2"/>
              </a:buClr>
              <a:buSzPct val="65000"/>
              <a:buFont typeface="Wingdings" pitchFamily="2" charset="2"/>
              <a:buChar char="n"/>
              <a:defRPr sz="2000" baseline="0">
                <a:solidFill>
                  <a:schemeClr val="tx1"/>
                </a:solidFill>
                <a:latin typeface="Segoe UI Light" pitchFamily="34" charset="0"/>
                <a:ea typeface="微软雅黑" pitchFamily="34" charset="-122"/>
              </a:defRPr>
            </a:lvl3pPr>
            <a:lvl4pPr marL="2096742" indent="-299535" algn="l" rtl="0" eaLnBrk="1" fontAlgn="base" hangingPunct="1">
              <a:spcBef>
                <a:spcPct val="10000"/>
              </a:spcBef>
              <a:spcAft>
                <a:spcPct val="0"/>
              </a:spcAft>
              <a:buClr>
                <a:schemeClr val="accent2"/>
              </a:buClr>
              <a:buSzPct val="70000"/>
              <a:buFont typeface="Wingdings" pitchFamily="2" charset="2"/>
              <a:buChar char="¨"/>
              <a:defRPr sz="1800" baseline="0">
                <a:solidFill>
                  <a:schemeClr val="tx1"/>
                </a:solidFill>
                <a:latin typeface="Segoe UI Light" pitchFamily="34" charset="0"/>
                <a:ea typeface="微软雅黑" pitchFamily="34" charset="-122"/>
              </a:defRPr>
            </a:lvl4pPr>
            <a:lvl5pPr marL="2695811" indent="-299535" algn="l" rtl="0" eaLnBrk="1" fontAlgn="base" hangingPunct="1">
              <a:spcBef>
                <a:spcPct val="10000"/>
              </a:spcBef>
              <a:spcAft>
                <a:spcPct val="0"/>
              </a:spcAft>
              <a:buClr>
                <a:schemeClr val="bg2"/>
              </a:buClr>
              <a:buFont typeface="Wingdings" pitchFamily="2" charset="2"/>
              <a:buChar char="§"/>
              <a:defRPr sz="1800" baseline="0">
                <a:solidFill>
                  <a:schemeClr val="tx1"/>
                </a:solidFill>
                <a:latin typeface="Segoe UI Light" pitchFamily="34" charset="0"/>
                <a:ea typeface="微软雅黑" pitchFamily="34" charset="-122"/>
              </a:defRPr>
            </a:lvl5pPr>
            <a:lvl6pPr marL="3294880"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6pPr>
            <a:lvl7pPr marL="3893950"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7pPr>
            <a:lvl8pPr marL="4493019"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8pPr>
            <a:lvl9pPr marL="5092088" indent="-299535" algn="l" rtl="0" eaLnBrk="1" fontAlgn="base" hangingPunct="1">
              <a:spcBef>
                <a:spcPct val="20000"/>
              </a:spcBef>
              <a:spcAft>
                <a:spcPct val="0"/>
              </a:spcAft>
              <a:buClr>
                <a:schemeClr val="bg2"/>
              </a:buClr>
              <a:buFont typeface="Wingdings" pitchFamily="2" charset="2"/>
              <a:buChar char="§"/>
              <a:defRPr sz="2600" b="1">
                <a:solidFill>
                  <a:schemeClr val="tx1"/>
                </a:solidFill>
                <a:latin typeface="+mn-lt"/>
                <a:ea typeface="+mn-ea"/>
              </a:defRPr>
            </a:lvl9pPr>
          </a:lstStyle>
          <a:p>
            <a:pPr lvl="1"/>
            <a:r>
              <a:rPr lang="en-US" altLang="zh-CN" b="0" kern="0" dirty="0"/>
              <a:t>User Study</a:t>
            </a:r>
            <a:endParaRPr lang="zh-CN" altLang="en-US" b="0" kern="0" dirty="0"/>
          </a:p>
        </p:txBody>
      </p:sp>
    </p:spTree>
    <p:extLst>
      <p:ext uri="{BB962C8B-B14F-4D97-AF65-F5344CB8AC3E}">
        <p14:creationId xmlns:p14="http://schemas.microsoft.com/office/powerpoint/2010/main" val="306773325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个体层面自适应</a:t>
            </a:r>
            <a:r>
              <a:rPr lang="en-US" altLang="zh-CN" sz="2900" dirty="0">
                <a:solidFill>
                  <a:srgbClr val="0000CC"/>
                </a:solidFill>
                <a:effectLst/>
              </a:rPr>
              <a:t>-</a:t>
            </a:r>
            <a:r>
              <a:rPr lang="zh-CN" altLang="en-US" sz="2900" dirty="0">
                <a:solidFill>
                  <a:srgbClr val="0000CC"/>
                </a:solidFill>
                <a:effectLst/>
              </a:rPr>
              <a:t>人脸老化</a:t>
            </a:r>
            <a:r>
              <a:rPr lang="en-US" altLang="zh-CN" sz="2900" dirty="0">
                <a:solidFill>
                  <a:srgbClr val="0000CC"/>
                </a:solidFill>
                <a:effectLst/>
              </a:rPr>
              <a:t>GAN</a:t>
            </a:r>
            <a:endParaRPr lang="zh-CN" altLang="en-US" sz="2400" dirty="0"/>
          </a:p>
        </p:txBody>
      </p:sp>
      <p:sp>
        <p:nvSpPr>
          <p:cNvPr id="3" name="内容占位符 2"/>
          <p:cNvSpPr>
            <a:spLocks noGrp="1"/>
          </p:cNvSpPr>
          <p:nvPr>
            <p:ph idx="1"/>
          </p:nvPr>
        </p:nvSpPr>
        <p:spPr/>
        <p:txBody>
          <a:bodyPr/>
          <a:lstStyle/>
          <a:p>
            <a:r>
              <a:rPr lang="zh-CN" altLang="en-US" dirty="0"/>
              <a:t>老化细节</a:t>
            </a:r>
            <a:endParaRPr lang="en-US" altLang="zh-CN" dirty="0"/>
          </a:p>
          <a:p>
            <a:endParaRPr lang="en-US" altLang="zh-CN" dirty="0"/>
          </a:p>
          <a:p>
            <a:endParaRPr lang="en-US" altLang="zh-CN" dirty="0"/>
          </a:p>
          <a:p>
            <a:endParaRPr lang="en-US" altLang="zh-CN" dirty="0"/>
          </a:p>
          <a:p>
            <a:endParaRPr lang="en-US" altLang="zh-CN" dirty="0"/>
          </a:p>
          <a:p>
            <a:endParaRPr lang="en-US" altLang="zh-CN" dirty="0"/>
          </a:p>
          <a:p>
            <a:endParaRPr lang="en-US" altLang="zh-CN" dirty="0"/>
          </a:p>
          <a:p>
            <a:r>
              <a:rPr lang="en-US" altLang="zh-CN" dirty="0"/>
              <a:t>Personalized Basis</a:t>
            </a:r>
            <a:r>
              <a:rPr lang="zh-CN" altLang="en-US" dirty="0"/>
              <a:t>示意</a:t>
            </a:r>
            <a:endParaRPr lang="en-US" altLang="zh-CN" dirty="0"/>
          </a:p>
          <a:p>
            <a:endParaRPr lang="zh-CN" altLang="en-US" dirty="0"/>
          </a:p>
        </p:txBody>
      </p:sp>
      <p:sp>
        <p:nvSpPr>
          <p:cNvPr id="4" name="灯片编号占位符 3"/>
          <p:cNvSpPr>
            <a:spLocks noGrp="1"/>
          </p:cNvSpPr>
          <p:nvPr>
            <p:ph type="sldNum" sz="quarter" idx="11"/>
          </p:nvPr>
        </p:nvSpPr>
        <p:spPr/>
        <p:txBody>
          <a:bodyPr/>
          <a:lstStyle/>
          <a:p>
            <a:pPr>
              <a:defRPr/>
            </a:pPr>
            <a:fld id="{F0DCA781-2C6F-4150-84D4-E012765ECB09}" type="slidenum">
              <a:rPr lang="en-US" altLang="zh-CN" smtClean="0"/>
              <a:pPr>
                <a:defRPr/>
              </a:pPr>
              <a:t>65</a:t>
            </a:fld>
            <a:endParaRPr lang="en-US" altLang="zh-CN" dirty="0"/>
          </a:p>
        </p:txBody>
      </p:sp>
      <p:grpSp>
        <p:nvGrpSpPr>
          <p:cNvPr id="8" name="组合 7"/>
          <p:cNvGrpSpPr/>
          <p:nvPr/>
        </p:nvGrpSpPr>
        <p:grpSpPr>
          <a:xfrm>
            <a:off x="1504476" y="1950422"/>
            <a:ext cx="8977307" cy="2377842"/>
            <a:chOff x="95250" y="2739080"/>
            <a:chExt cx="11633720" cy="3081452"/>
          </a:xfrm>
        </p:grpSpPr>
        <p:pic>
          <p:nvPicPr>
            <p:cNvPr id="6" name="图片 5"/>
            <p:cNvPicPr>
              <a:picLocks noChangeAspect="1"/>
            </p:cNvPicPr>
            <p:nvPr/>
          </p:nvPicPr>
          <p:blipFill rotWithShape="1">
            <a:blip r:embed="rId2"/>
            <a:srcRect r="42681"/>
            <a:stretch/>
          </p:blipFill>
          <p:spPr>
            <a:xfrm>
              <a:off x="95250" y="2739080"/>
              <a:ext cx="7751898" cy="3081452"/>
            </a:xfrm>
            <a:prstGeom prst="rect">
              <a:avLst/>
            </a:prstGeom>
          </p:spPr>
        </p:pic>
        <p:pic>
          <p:nvPicPr>
            <p:cNvPr id="7" name="图片 6"/>
            <p:cNvPicPr>
              <a:picLocks noChangeAspect="1"/>
            </p:cNvPicPr>
            <p:nvPr/>
          </p:nvPicPr>
          <p:blipFill rotWithShape="1">
            <a:blip r:embed="rId2"/>
            <a:srcRect l="72731" r="265"/>
            <a:stretch/>
          </p:blipFill>
          <p:spPr>
            <a:xfrm>
              <a:off x="8076879" y="2739080"/>
              <a:ext cx="3652091" cy="3081452"/>
            </a:xfrm>
            <a:prstGeom prst="rect">
              <a:avLst/>
            </a:prstGeom>
          </p:spPr>
        </p:pic>
      </p:grpSp>
      <p:sp>
        <p:nvSpPr>
          <p:cNvPr id="9" name="文本框 8"/>
          <p:cNvSpPr txBox="1"/>
          <p:nvPr/>
        </p:nvSpPr>
        <p:spPr>
          <a:xfrm>
            <a:off x="8172135" y="4328264"/>
            <a:ext cx="2101857" cy="338554"/>
          </a:xfrm>
          <a:prstGeom prst="rect">
            <a:avLst/>
          </a:prstGeom>
          <a:noFill/>
        </p:spPr>
        <p:txBody>
          <a:bodyPr wrap="none" rtlCol="0">
            <a:spAutoFit/>
          </a:bodyPr>
          <a:lstStyle/>
          <a:p>
            <a:r>
              <a:rPr lang="en-US" altLang="zh-CN" sz="1600" dirty="0"/>
              <a:t>Scars preserve well</a:t>
            </a:r>
            <a:endParaRPr lang="zh-CN" altLang="en-US" sz="1600" dirty="0"/>
          </a:p>
        </p:txBody>
      </p:sp>
      <p:pic>
        <p:nvPicPr>
          <p:cNvPr id="10" name="图片 9"/>
          <p:cNvPicPr>
            <a:picLocks noChangeAspect="1"/>
          </p:cNvPicPr>
          <p:nvPr/>
        </p:nvPicPr>
        <p:blipFill>
          <a:blip r:embed="rId3"/>
          <a:stretch>
            <a:fillRect/>
          </a:stretch>
        </p:blipFill>
        <p:spPr>
          <a:xfrm>
            <a:off x="2375760" y="5100537"/>
            <a:ext cx="7234740" cy="1740001"/>
          </a:xfrm>
          <a:prstGeom prst="rect">
            <a:avLst/>
          </a:prstGeom>
        </p:spPr>
      </p:pic>
    </p:spTree>
    <p:extLst>
      <p:ext uri="{BB962C8B-B14F-4D97-AF65-F5344CB8AC3E}">
        <p14:creationId xmlns:p14="http://schemas.microsoft.com/office/powerpoint/2010/main" val="70254516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6AE8F63-70F8-4D99-B61F-38D32A4990F9}"/>
              </a:ext>
            </a:extLst>
          </p:cNvPr>
          <p:cNvSpPr>
            <a:spLocks noGrp="1"/>
          </p:cNvSpPr>
          <p:nvPr>
            <p:ph type="title"/>
          </p:nvPr>
        </p:nvSpPr>
        <p:spPr/>
        <p:txBody>
          <a:bodyPr/>
          <a:lstStyle/>
          <a:p>
            <a:r>
              <a:rPr lang="zh-CN" altLang="en-US" dirty="0"/>
              <a:t>人脸图像中的自适应建模</a:t>
            </a:r>
          </a:p>
        </p:txBody>
      </p:sp>
      <p:sp>
        <p:nvSpPr>
          <p:cNvPr id="3" name="内容占位符 2">
            <a:extLst>
              <a:ext uri="{FF2B5EF4-FFF2-40B4-BE49-F238E27FC236}">
                <a16:creationId xmlns:a16="http://schemas.microsoft.com/office/drawing/2014/main" id="{5E52E1EA-8C3E-4E6A-B777-B5E04BCF3807}"/>
              </a:ext>
            </a:extLst>
          </p:cNvPr>
          <p:cNvSpPr>
            <a:spLocks noGrp="1"/>
          </p:cNvSpPr>
          <p:nvPr>
            <p:ph idx="1"/>
          </p:nvPr>
        </p:nvSpPr>
        <p:spPr/>
        <p:txBody>
          <a:bodyPr/>
          <a:lstStyle/>
          <a:p>
            <a:pPr>
              <a:lnSpc>
                <a:spcPct val="150000"/>
              </a:lnSpc>
            </a:pPr>
            <a:r>
              <a:rPr lang="zh-CN" altLang="en-US" b="1" dirty="0"/>
              <a:t>部件层面自适应</a:t>
            </a:r>
            <a:endParaRPr lang="en-US" altLang="zh-CN" b="1" dirty="0"/>
          </a:p>
          <a:p>
            <a:pPr lvl="1">
              <a:lnSpc>
                <a:spcPct val="150000"/>
              </a:lnSpc>
            </a:pPr>
            <a:r>
              <a:rPr lang="zh-CN" altLang="en-US" b="1" dirty="0"/>
              <a:t>基于部件自适应建模的人脸检测 </a:t>
            </a:r>
            <a:r>
              <a:rPr lang="en-US" altLang="zh-CN" b="1" baseline="30000" dirty="0"/>
              <a:t>[IJCV’19]</a:t>
            </a:r>
          </a:p>
          <a:p>
            <a:pPr lvl="1">
              <a:lnSpc>
                <a:spcPct val="150000"/>
              </a:lnSpc>
            </a:pPr>
            <a:r>
              <a:rPr lang="zh-CN" altLang="en-US" b="1" dirty="0"/>
              <a:t>空间注意力引导的人脸属性编辑 </a:t>
            </a:r>
            <a:r>
              <a:rPr lang="en-US" altLang="zh-CN" b="1" baseline="30000" dirty="0"/>
              <a:t>[ECCV’18]</a:t>
            </a:r>
          </a:p>
          <a:p>
            <a:pPr>
              <a:lnSpc>
                <a:spcPct val="150000"/>
              </a:lnSpc>
            </a:pPr>
            <a:r>
              <a:rPr lang="zh-CN" altLang="en-US" b="1" dirty="0"/>
              <a:t>个体层面自适应</a:t>
            </a:r>
            <a:endParaRPr lang="en-US" altLang="zh-CN" b="1" dirty="0"/>
          </a:p>
          <a:p>
            <a:pPr lvl="1">
              <a:lnSpc>
                <a:spcPct val="150000"/>
              </a:lnSpc>
            </a:pPr>
            <a:r>
              <a:rPr lang="zh-CN" altLang="en-US" b="1" dirty="0"/>
              <a:t>基于对比卷积的个性化人脸识别 </a:t>
            </a:r>
            <a:r>
              <a:rPr lang="en-US" altLang="zh-CN" b="1" baseline="30000" dirty="0"/>
              <a:t>[ECCV’18]</a:t>
            </a:r>
          </a:p>
          <a:p>
            <a:pPr lvl="1">
              <a:lnSpc>
                <a:spcPct val="150000"/>
              </a:lnSpc>
            </a:pPr>
            <a:r>
              <a:rPr lang="zh-CN" altLang="en-US" b="1" dirty="0"/>
              <a:t>基于双重共享的人脸老化与年轻化编辑 </a:t>
            </a:r>
            <a:r>
              <a:rPr lang="en-US" altLang="zh-CN" b="1" baseline="30000" dirty="0"/>
              <a:t>[ICCV’19]</a:t>
            </a:r>
          </a:p>
          <a:p>
            <a:pPr lvl="1">
              <a:lnSpc>
                <a:spcPct val="150000"/>
              </a:lnSpc>
            </a:pPr>
            <a:endParaRPr lang="zh-CN" altLang="en-US" dirty="0"/>
          </a:p>
        </p:txBody>
      </p:sp>
      <p:sp>
        <p:nvSpPr>
          <p:cNvPr id="4" name="灯片编号占位符 3">
            <a:extLst>
              <a:ext uri="{FF2B5EF4-FFF2-40B4-BE49-F238E27FC236}">
                <a16:creationId xmlns:a16="http://schemas.microsoft.com/office/drawing/2014/main" id="{A0CDAD84-F7FE-4049-AEDA-065D74EAE733}"/>
              </a:ext>
            </a:extLst>
          </p:cNvPr>
          <p:cNvSpPr>
            <a:spLocks noGrp="1"/>
          </p:cNvSpPr>
          <p:nvPr>
            <p:ph type="sldNum" sz="quarter" idx="11"/>
          </p:nvPr>
        </p:nvSpPr>
        <p:spPr/>
        <p:txBody>
          <a:bodyPr/>
          <a:lstStyle/>
          <a:p>
            <a:pPr>
              <a:defRPr/>
            </a:pPr>
            <a:fld id="{F0DCA781-2C6F-4150-84D4-E012765ECB09}" type="slidenum">
              <a:rPr lang="en-US" altLang="zh-CN" smtClean="0"/>
              <a:pPr>
                <a:defRPr/>
              </a:pPr>
              <a:t>66</a:t>
            </a:fld>
            <a:endParaRPr lang="en-US" altLang="zh-CN" dirty="0"/>
          </a:p>
        </p:txBody>
      </p:sp>
      <p:sp>
        <p:nvSpPr>
          <p:cNvPr id="8" name="对话气泡: 椭圆形 7">
            <a:extLst>
              <a:ext uri="{FF2B5EF4-FFF2-40B4-BE49-F238E27FC236}">
                <a16:creationId xmlns:a16="http://schemas.microsoft.com/office/drawing/2014/main" id="{F758A793-2A32-456C-A484-70BFE525DCC1}"/>
              </a:ext>
            </a:extLst>
          </p:cNvPr>
          <p:cNvSpPr/>
          <p:nvPr/>
        </p:nvSpPr>
        <p:spPr bwMode="auto">
          <a:xfrm>
            <a:off x="7455849" y="1716749"/>
            <a:ext cx="1643905" cy="956220"/>
          </a:xfrm>
          <a:prstGeom prst="wedgeEllipseCallout">
            <a:avLst>
              <a:gd name="adj1" fmla="val -52468"/>
              <a:gd name="adj2" fmla="val 43991"/>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a:lnSpc>
                <a:spcPct val="80000"/>
              </a:lnSpc>
              <a:buClr>
                <a:schemeClr val="bg2"/>
              </a:buClr>
              <a:buSzPct val="75000"/>
            </a:pPr>
            <a:r>
              <a:rPr lang="zh-CN" altLang="en-US" sz="3200" dirty="0">
                <a:solidFill>
                  <a:srgbClr val="0000CC"/>
                </a:solidFill>
                <a:latin typeface="楷体" panose="02010609060101010101" pitchFamily="49" charset="-122"/>
                <a:ea typeface="楷体" panose="02010609060101010101" pitchFamily="49" charset="-122"/>
              </a:rPr>
              <a:t>找共性</a:t>
            </a:r>
            <a:endParaRPr lang="en-US" altLang="zh-CN" sz="3200" dirty="0">
              <a:solidFill>
                <a:srgbClr val="0000CC"/>
              </a:solidFill>
              <a:latin typeface="楷体" panose="02010609060101010101" pitchFamily="49" charset="-122"/>
              <a:ea typeface="楷体" panose="02010609060101010101" pitchFamily="49" charset="-122"/>
            </a:endParaRPr>
          </a:p>
          <a:p>
            <a:pPr algn="ctr">
              <a:lnSpc>
                <a:spcPct val="80000"/>
              </a:lnSpc>
              <a:buClr>
                <a:schemeClr val="bg2"/>
              </a:buClr>
              <a:buSzPct val="75000"/>
            </a:pPr>
            <a:r>
              <a:rPr lang="zh-CN" altLang="en-US" sz="2400" dirty="0">
                <a:solidFill>
                  <a:srgbClr val="C00000"/>
                </a:solidFill>
                <a:latin typeface="楷体" panose="02010609060101010101" pitchFamily="49" charset="-122"/>
                <a:ea typeface="楷体" panose="02010609060101010101" pitchFamily="49" charset="-122"/>
              </a:rPr>
              <a:t>位置</a:t>
            </a:r>
          </a:p>
        </p:txBody>
      </p:sp>
      <p:sp>
        <p:nvSpPr>
          <p:cNvPr id="9" name="对话气泡: 椭圆形 8">
            <a:extLst>
              <a:ext uri="{FF2B5EF4-FFF2-40B4-BE49-F238E27FC236}">
                <a16:creationId xmlns:a16="http://schemas.microsoft.com/office/drawing/2014/main" id="{EB9A49F0-61C2-4D2A-95E0-5A2CF0E7C51A}"/>
              </a:ext>
            </a:extLst>
          </p:cNvPr>
          <p:cNvSpPr/>
          <p:nvPr/>
        </p:nvSpPr>
        <p:spPr bwMode="auto">
          <a:xfrm>
            <a:off x="7826161" y="3545028"/>
            <a:ext cx="2232239" cy="956220"/>
          </a:xfrm>
          <a:prstGeom prst="wedgeEllipseCallout">
            <a:avLst>
              <a:gd name="adj1" fmla="val -50859"/>
              <a:gd name="adj2" fmla="val 49631"/>
            </a:avLst>
          </a:prstGeom>
          <a:noFill/>
          <a:ln w="9525" cap="flat"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r>
              <a:rPr lang="zh-CN" altLang="en-US" sz="3200" dirty="0">
                <a:solidFill>
                  <a:srgbClr val="0000CC"/>
                </a:solidFill>
                <a:latin typeface="楷体" panose="02010609060101010101" pitchFamily="49" charset="-122"/>
                <a:ea typeface="楷体" panose="02010609060101010101" pitchFamily="49" charset="-122"/>
              </a:rPr>
              <a:t>找差异性</a:t>
            </a:r>
            <a:endParaRPr lang="en-US" altLang="zh-CN" sz="3200" dirty="0">
              <a:solidFill>
                <a:srgbClr val="0000CC"/>
              </a:solidFill>
              <a:latin typeface="楷体" panose="02010609060101010101" pitchFamily="49" charset="-122"/>
              <a:ea typeface="楷体" panose="02010609060101010101" pitchFamily="49" charset="-122"/>
            </a:endParaRPr>
          </a:p>
          <a:p>
            <a:pPr algn="ctr">
              <a:lnSpc>
                <a:spcPct val="80000"/>
              </a:lnSpc>
              <a:buClr>
                <a:schemeClr val="bg2"/>
              </a:buClr>
              <a:buSzPct val="75000"/>
            </a:pPr>
            <a:r>
              <a:rPr lang="zh-CN" altLang="en-US" sz="2400" dirty="0">
                <a:solidFill>
                  <a:srgbClr val="C00000"/>
                </a:solidFill>
                <a:latin typeface="楷体" panose="02010609060101010101" pitchFamily="49" charset="-122"/>
                <a:ea typeface="楷体" panose="02010609060101010101" pitchFamily="49" charset="-122"/>
              </a:rPr>
              <a:t>建模</a:t>
            </a:r>
          </a:p>
        </p:txBody>
      </p:sp>
      <p:sp>
        <p:nvSpPr>
          <p:cNvPr id="5" name="卷形: 水平 4">
            <a:extLst>
              <a:ext uri="{FF2B5EF4-FFF2-40B4-BE49-F238E27FC236}">
                <a16:creationId xmlns:a16="http://schemas.microsoft.com/office/drawing/2014/main" id="{5FE26CB8-B9DF-407C-89E0-10C702B1E11E}"/>
              </a:ext>
            </a:extLst>
          </p:cNvPr>
          <p:cNvSpPr/>
          <p:nvPr/>
        </p:nvSpPr>
        <p:spPr bwMode="auto">
          <a:xfrm>
            <a:off x="1489166" y="5004201"/>
            <a:ext cx="8569234" cy="1675049"/>
          </a:xfrm>
          <a:prstGeom prst="horizontalScroll">
            <a:avLst/>
          </a:prstGeom>
          <a:solidFill>
            <a:srgbClr val="5195D3"/>
          </a:solidFill>
          <a:ln>
            <a:headEnd type="none" w="med" len="med"/>
            <a:tailEnd type="none" w="med" len="med"/>
          </a:ln>
        </p:spPr>
        <p:style>
          <a:lnRef idx="3">
            <a:schemeClr val="lt1"/>
          </a:lnRef>
          <a:fillRef idx="1">
            <a:schemeClr val="accent1"/>
          </a:fillRef>
          <a:effectRef idx="1">
            <a:schemeClr val="accent1"/>
          </a:effectRef>
          <a:fontRef idx="minor">
            <a:schemeClr val="lt1"/>
          </a:fontRef>
        </p:style>
        <p:txBody>
          <a:bodyPr vert="horz" wrap="none" lIns="91440" tIns="45720" rIns="91440" bIns="45720" numCol="1" rtlCol="0" anchor="ctr" anchorCtr="0" compatLnSpc="1">
            <a:prstTxWarp prst="textNoShape">
              <a:avLst/>
            </a:prstTxWarp>
          </a:bodyPr>
          <a:lstStyle/>
          <a:p>
            <a:pPr algn="ctr">
              <a:lnSpc>
                <a:spcPct val="150000"/>
              </a:lnSpc>
            </a:pPr>
            <a:r>
              <a:rPr lang="zh-CN" altLang="en-US" sz="2800" dirty="0">
                <a:latin typeface="楷体" panose="02010609060101010101" pitchFamily="49" charset="-122"/>
                <a:ea typeface="楷体" panose="02010609060101010101" pitchFamily="49" charset="-122"/>
              </a:rPr>
              <a:t>自适应建模可以进行精准、高效的检测与识别</a:t>
            </a:r>
            <a:endParaRPr lang="en-US" altLang="zh-CN" sz="2800" dirty="0">
              <a:latin typeface="楷体" panose="02010609060101010101" pitchFamily="49" charset="-122"/>
              <a:ea typeface="楷体" panose="02010609060101010101" pitchFamily="49" charset="-122"/>
            </a:endParaRPr>
          </a:p>
          <a:p>
            <a:pPr algn="ctr">
              <a:lnSpc>
                <a:spcPct val="150000"/>
              </a:lnSpc>
            </a:pPr>
            <a:r>
              <a:rPr lang="zh-CN" altLang="en-US" sz="2800" dirty="0">
                <a:latin typeface="楷体" panose="02010609060101010101" pitchFamily="49" charset="-122"/>
                <a:ea typeface="楷体" panose="02010609060101010101" pitchFamily="49" charset="-122"/>
              </a:rPr>
              <a:t>自适应建模与人类感知方式相仿</a:t>
            </a:r>
          </a:p>
        </p:txBody>
      </p:sp>
    </p:spTree>
    <p:extLst>
      <p:ext uri="{BB962C8B-B14F-4D97-AF65-F5344CB8AC3E}">
        <p14:creationId xmlns:p14="http://schemas.microsoft.com/office/powerpoint/2010/main" val="40169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3A2C27F-0A2D-47BD-978E-B21EA3F647E8}"/>
              </a:ext>
            </a:extLst>
          </p:cNvPr>
          <p:cNvSpPr>
            <a:spLocks noGrp="1"/>
          </p:cNvSpPr>
          <p:nvPr>
            <p:ph type="title"/>
          </p:nvPr>
        </p:nvSpPr>
        <p:spPr/>
        <p:txBody>
          <a:bodyPr/>
          <a:lstStyle/>
          <a:p>
            <a:r>
              <a:rPr lang="zh-CN" altLang="en-US" dirty="0"/>
              <a:t>参考文献</a:t>
            </a:r>
          </a:p>
        </p:txBody>
      </p:sp>
      <p:sp>
        <p:nvSpPr>
          <p:cNvPr id="3" name="内容占位符 2">
            <a:extLst>
              <a:ext uri="{FF2B5EF4-FFF2-40B4-BE49-F238E27FC236}">
                <a16:creationId xmlns:a16="http://schemas.microsoft.com/office/drawing/2014/main" id="{77146530-76DE-46C6-82D0-6EE2EFB1B1AE}"/>
              </a:ext>
            </a:extLst>
          </p:cNvPr>
          <p:cNvSpPr>
            <a:spLocks noGrp="1"/>
          </p:cNvSpPr>
          <p:nvPr>
            <p:ph idx="1"/>
          </p:nvPr>
        </p:nvSpPr>
        <p:spPr/>
        <p:txBody>
          <a:bodyPr/>
          <a:lstStyle/>
          <a:p>
            <a:r>
              <a:rPr lang="en-US" altLang="zh-CN" sz="2400" dirty="0" err="1">
                <a:solidFill>
                  <a:srgbClr val="000000"/>
                </a:solidFill>
                <a:latin typeface="Times New Roman" panose="02020603050405020304" pitchFamily="18" charset="0"/>
              </a:rPr>
              <a:t>Shuzhe</a:t>
            </a:r>
            <a:r>
              <a:rPr lang="en-US" altLang="zh-CN" sz="2400" dirty="0">
                <a:solidFill>
                  <a:srgbClr val="000000"/>
                </a:solidFill>
                <a:latin typeface="Times New Roman" panose="02020603050405020304" pitchFamily="18" charset="0"/>
              </a:rPr>
              <a:t> Wu, </a:t>
            </a:r>
            <a:r>
              <a:rPr lang="en-US" altLang="zh-CN" sz="2400" dirty="0" err="1">
                <a:solidFill>
                  <a:srgbClr val="000000"/>
                </a:solidFill>
                <a:latin typeface="Times New Roman" panose="02020603050405020304" pitchFamily="18" charset="0"/>
              </a:rPr>
              <a:t>Meina</a:t>
            </a:r>
            <a:r>
              <a:rPr lang="en-US" altLang="zh-CN" sz="2400" dirty="0">
                <a:solidFill>
                  <a:srgbClr val="000000"/>
                </a:solidFill>
                <a:latin typeface="Times New Roman" panose="02020603050405020304" pitchFamily="18" charset="0"/>
              </a:rPr>
              <a:t> Kan, </a:t>
            </a:r>
            <a:r>
              <a:rPr lang="en-US" altLang="zh-CN" sz="2400" dirty="0" err="1">
                <a:solidFill>
                  <a:srgbClr val="000000"/>
                </a:solidFill>
                <a:latin typeface="Times New Roman" panose="02020603050405020304" pitchFamily="18" charset="0"/>
              </a:rPr>
              <a:t>Shiguang</a:t>
            </a:r>
            <a:r>
              <a:rPr lang="en-US" altLang="zh-CN" sz="2400" dirty="0">
                <a:solidFill>
                  <a:srgbClr val="000000"/>
                </a:solidFill>
                <a:latin typeface="Times New Roman" panose="02020603050405020304" pitchFamily="18" charset="0"/>
              </a:rPr>
              <a:t> Shan, and </a:t>
            </a:r>
            <a:r>
              <a:rPr lang="en-US" altLang="zh-CN" sz="2400" dirty="0" err="1">
                <a:solidFill>
                  <a:srgbClr val="000000"/>
                </a:solidFill>
                <a:latin typeface="Times New Roman" panose="02020603050405020304" pitchFamily="18" charset="0"/>
              </a:rPr>
              <a:t>Xilin</a:t>
            </a:r>
            <a:r>
              <a:rPr lang="en-US" altLang="zh-CN" sz="2400" dirty="0">
                <a:solidFill>
                  <a:srgbClr val="000000"/>
                </a:solidFill>
                <a:latin typeface="Times New Roman" panose="02020603050405020304" pitchFamily="18" charset="0"/>
              </a:rPr>
              <a:t> Chen. </a:t>
            </a:r>
            <a:r>
              <a:rPr lang="en-US" altLang="zh-CN" sz="2400" dirty="0">
                <a:solidFill>
                  <a:srgbClr val="0000CC"/>
                </a:solidFill>
                <a:latin typeface="Times New Roman" panose="02020603050405020304" pitchFamily="18" charset="0"/>
              </a:rPr>
              <a:t>Hierarchical Attention for Part-Aware Face Detection</a:t>
            </a:r>
            <a:r>
              <a:rPr lang="en-US" altLang="zh-CN" sz="2400" dirty="0">
                <a:solidFill>
                  <a:srgbClr val="000000"/>
                </a:solidFill>
                <a:latin typeface="Times New Roman" panose="02020603050405020304" pitchFamily="18" charset="0"/>
              </a:rPr>
              <a:t>. International Journal of Computer Vision (IJCV), 2019.</a:t>
            </a:r>
          </a:p>
          <a:p>
            <a:r>
              <a:rPr lang="en-US" altLang="zh-CN" sz="2400" dirty="0">
                <a:solidFill>
                  <a:srgbClr val="000000"/>
                </a:solidFill>
                <a:latin typeface="Times New Roman" panose="02020603050405020304" pitchFamily="18" charset="0"/>
              </a:rPr>
              <a:t>Gang Zhang, </a:t>
            </a:r>
            <a:r>
              <a:rPr lang="en-US" altLang="zh-CN" sz="2400" dirty="0" err="1">
                <a:solidFill>
                  <a:srgbClr val="000000"/>
                </a:solidFill>
                <a:latin typeface="Times New Roman" panose="02020603050405020304" pitchFamily="18" charset="0"/>
              </a:rPr>
              <a:t>Meina</a:t>
            </a:r>
            <a:r>
              <a:rPr lang="en-US" altLang="zh-CN" sz="2400" dirty="0">
                <a:solidFill>
                  <a:srgbClr val="000000"/>
                </a:solidFill>
                <a:latin typeface="Times New Roman" panose="02020603050405020304" pitchFamily="18" charset="0"/>
              </a:rPr>
              <a:t> Kan, </a:t>
            </a:r>
            <a:r>
              <a:rPr lang="en-US" altLang="zh-CN" sz="2400" dirty="0" err="1">
                <a:solidFill>
                  <a:srgbClr val="000000"/>
                </a:solidFill>
                <a:latin typeface="Times New Roman" panose="02020603050405020304" pitchFamily="18" charset="0"/>
              </a:rPr>
              <a:t>Shiguang</a:t>
            </a:r>
            <a:r>
              <a:rPr lang="en-US" altLang="zh-CN" sz="2400" dirty="0">
                <a:solidFill>
                  <a:srgbClr val="000000"/>
                </a:solidFill>
                <a:latin typeface="Times New Roman" panose="02020603050405020304" pitchFamily="18" charset="0"/>
              </a:rPr>
              <a:t> Shan, </a:t>
            </a:r>
            <a:r>
              <a:rPr lang="en-US" altLang="zh-CN" sz="2400" dirty="0" err="1">
                <a:solidFill>
                  <a:srgbClr val="000000"/>
                </a:solidFill>
                <a:latin typeface="Times New Roman" panose="02020603050405020304" pitchFamily="18" charset="0"/>
              </a:rPr>
              <a:t>Xilin</a:t>
            </a:r>
            <a:r>
              <a:rPr lang="en-US" altLang="zh-CN" sz="2400" dirty="0">
                <a:solidFill>
                  <a:srgbClr val="000000"/>
                </a:solidFill>
                <a:latin typeface="Times New Roman" panose="02020603050405020304" pitchFamily="18" charset="0"/>
              </a:rPr>
              <a:t> Chen. </a:t>
            </a:r>
            <a:r>
              <a:rPr lang="en-US" altLang="zh-CN" sz="2400" dirty="0">
                <a:solidFill>
                  <a:srgbClr val="0000CC"/>
                </a:solidFill>
                <a:latin typeface="Times New Roman" panose="02020603050405020304" pitchFamily="18" charset="0"/>
              </a:rPr>
              <a:t>Generative Adversarial Network with Spatial Attention for Face Attribute Editing</a:t>
            </a:r>
            <a:r>
              <a:rPr lang="en-US" altLang="zh-CN" sz="2400" dirty="0">
                <a:solidFill>
                  <a:srgbClr val="000000"/>
                </a:solidFill>
                <a:latin typeface="Times New Roman" panose="02020603050405020304" pitchFamily="18" charset="0"/>
              </a:rPr>
              <a:t>. European Conference on Computer Vision (ECCV), 2018.</a:t>
            </a:r>
          </a:p>
          <a:p>
            <a:r>
              <a:rPr lang="en-US" altLang="zh-CN" sz="2400" dirty="0" err="1">
                <a:solidFill>
                  <a:srgbClr val="000000"/>
                </a:solidFill>
                <a:latin typeface="Times New Roman" panose="02020603050405020304" pitchFamily="18" charset="0"/>
              </a:rPr>
              <a:t>Zhenliang</a:t>
            </a:r>
            <a:r>
              <a:rPr lang="en-US" altLang="zh-CN" sz="2400" dirty="0">
                <a:solidFill>
                  <a:srgbClr val="000000"/>
                </a:solidFill>
                <a:latin typeface="Times New Roman" panose="02020603050405020304" pitchFamily="18" charset="0"/>
              </a:rPr>
              <a:t> He, </a:t>
            </a:r>
            <a:r>
              <a:rPr lang="en-US" altLang="zh-CN" sz="2400" dirty="0" err="1">
                <a:solidFill>
                  <a:srgbClr val="000000"/>
                </a:solidFill>
                <a:latin typeface="Times New Roman" panose="02020603050405020304" pitchFamily="18" charset="0"/>
              </a:rPr>
              <a:t>Shiguang</a:t>
            </a:r>
            <a:r>
              <a:rPr lang="en-US" altLang="zh-CN" sz="2400" dirty="0">
                <a:solidFill>
                  <a:srgbClr val="000000"/>
                </a:solidFill>
                <a:latin typeface="Times New Roman" panose="02020603050405020304" pitchFamily="18" charset="0"/>
              </a:rPr>
              <a:t> Shan, </a:t>
            </a:r>
            <a:r>
              <a:rPr lang="en-US" altLang="zh-CN" sz="2400" dirty="0" err="1">
                <a:solidFill>
                  <a:srgbClr val="000000"/>
                </a:solidFill>
                <a:latin typeface="Times New Roman" panose="02020603050405020304" pitchFamily="18" charset="0"/>
              </a:rPr>
              <a:t>Meina</a:t>
            </a:r>
            <a:r>
              <a:rPr lang="en-US" altLang="zh-CN" sz="2400" dirty="0">
                <a:solidFill>
                  <a:srgbClr val="000000"/>
                </a:solidFill>
                <a:latin typeface="Times New Roman" panose="02020603050405020304" pitchFamily="18" charset="0"/>
              </a:rPr>
              <a:t> Kan, </a:t>
            </a:r>
            <a:r>
              <a:rPr lang="en-US" altLang="zh-CN" sz="2400" dirty="0" err="1">
                <a:solidFill>
                  <a:srgbClr val="000000"/>
                </a:solidFill>
                <a:latin typeface="Times New Roman" panose="02020603050405020304" pitchFamily="18" charset="0"/>
              </a:rPr>
              <a:t>Shuzhe</a:t>
            </a:r>
            <a:r>
              <a:rPr lang="en-US" altLang="zh-CN" sz="2400" dirty="0">
                <a:solidFill>
                  <a:srgbClr val="000000"/>
                </a:solidFill>
                <a:latin typeface="Times New Roman" panose="02020603050405020304" pitchFamily="18" charset="0"/>
              </a:rPr>
              <a:t> Wu, </a:t>
            </a:r>
            <a:r>
              <a:rPr lang="en-US" altLang="zh-CN" sz="2400" dirty="0" err="1">
                <a:solidFill>
                  <a:srgbClr val="000000"/>
                </a:solidFill>
                <a:latin typeface="Times New Roman" panose="02020603050405020304" pitchFamily="18" charset="0"/>
              </a:rPr>
              <a:t>Xilin</a:t>
            </a:r>
            <a:r>
              <a:rPr lang="en-US" altLang="zh-CN" sz="2400" dirty="0">
                <a:solidFill>
                  <a:srgbClr val="000000"/>
                </a:solidFill>
                <a:latin typeface="Times New Roman" panose="02020603050405020304" pitchFamily="18" charset="0"/>
              </a:rPr>
              <a:t> Chen.</a:t>
            </a:r>
            <a:r>
              <a:rPr lang="zh-CN" altLang="en-US" sz="2400" dirty="0">
                <a:solidFill>
                  <a:srgbClr val="000000"/>
                </a:solidFill>
                <a:latin typeface="Times New Roman" panose="02020603050405020304" pitchFamily="18" charset="0"/>
              </a:rPr>
              <a:t> </a:t>
            </a:r>
            <a:r>
              <a:rPr lang="en-US" altLang="zh-CN" sz="2400" dirty="0">
                <a:solidFill>
                  <a:srgbClr val="0000CC"/>
                </a:solidFill>
                <a:latin typeface="Times New Roman" panose="02020603050405020304" pitchFamily="18" charset="0"/>
              </a:rPr>
              <a:t>S</a:t>
            </a:r>
            <a:r>
              <a:rPr lang="en-US" altLang="zh-CN" sz="2400" baseline="30000" dirty="0">
                <a:solidFill>
                  <a:srgbClr val="0000CC"/>
                </a:solidFill>
                <a:latin typeface="Times New Roman" panose="02020603050405020304" pitchFamily="18" charset="0"/>
              </a:rPr>
              <a:t>2</a:t>
            </a:r>
            <a:r>
              <a:rPr lang="en-US" altLang="zh-CN" sz="2400" dirty="0">
                <a:solidFill>
                  <a:srgbClr val="0000CC"/>
                </a:solidFill>
                <a:latin typeface="Times New Roman" panose="02020603050405020304" pitchFamily="18" charset="0"/>
              </a:rPr>
              <a:t>GAN: Share Aging Factors across Ages and Share Aging Trends among Individuals</a:t>
            </a:r>
            <a:r>
              <a:rPr lang="en-US" altLang="zh-CN" sz="2400" dirty="0">
                <a:solidFill>
                  <a:srgbClr val="000000"/>
                </a:solidFill>
                <a:latin typeface="Times New Roman" panose="02020603050405020304" pitchFamily="18" charset="0"/>
              </a:rPr>
              <a:t>. ICCV Oral, 2019.</a:t>
            </a:r>
          </a:p>
          <a:p>
            <a:r>
              <a:rPr lang="en-US" altLang="zh-CN" sz="2400" dirty="0" err="1">
                <a:solidFill>
                  <a:srgbClr val="000000"/>
                </a:solidFill>
                <a:latin typeface="Times New Roman" panose="02020603050405020304" pitchFamily="18" charset="0"/>
              </a:rPr>
              <a:t>Chunrui</a:t>
            </a:r>
            <a:r>
              <a:rPr lang="en-US" altLang="zh-CN" sz="2400" dirty="0">
                <a:solidFill>
                  <a:srgbClr val="000000"/>
                </a:solidFill>
                <a:latin typeface="Times New Roman" panose="02020603050405020304" pitchFamily="18" charset="0"/>
              </a:rPr>
              <a:t> Han, </a:t>
            </a:r>
            <a:r>
              <a:rPr lang="en-US" altLang="zh-CN" sz="2400" dirty="0" err="1">
                <a:solidFill>
                  <a:srgbClr val="000000"/>
                </a:solidFill>
                <a:latin typeface="Times New Roman" panose="02020603050405020304" pitchFamily="18" charset="0"/>
              </a:rPr>
              <a:t>Shiguang</a:t>
            </a:r>
            <a:r>
              <a:rPr lang="en-US" altLang="zh-CN" sz="2400" dirty="0">
                <a:solidFill>
                  <a:srgbClr val="000000"/>
                </a:solidFill>
                <a:latin typeface="Times New Roman" panose="02020603050405020304" pitchFamily="18" charset="0"/>
              </a:rPr>
              <a:t> Shan, </a:t>
            </a:r>
            <a:r>
              <a:rPr lang="en-US" altLang="zh-CN" sz="2400" dirty="0" err="1">
                <a:solidFill>
                  <a:srgbClr val="000000"/>
                </a:solidFill>
                <a:latin typeface="Times New Roman" panose="02020603050405020304" pitchFamily="18" charset="0"/>
              </a:rPr>
              <a:t>Meina</a:t>
            </a:r>
            <a:r>
              <a:rPr lang="en-US" altLang="zh-CN" sz="2400" dirty="0">
                <a:solidFill>
                  <a:srgbClr val="000000"/>
                </a:solidFill>
                <a:latin typeface="Times New Roman" panose="02020603050405020304" pitchFamily="18" charset="0"/>
              </a:rPr>
              <a:t> Kan, </a:t>
            </a:r>
            <a:r>
              <a:rPr lang="en-US" altLang="zh-CN" sz="2400" dirty="0" err="1">
                <a:solidFill>
                  <a:srgbClr val="000000"/>
                </a:solidFill>
                <a:latin typeface="Times New Roman" panose="02020603050405020304" pitchFamily="18" charset="0"/>
              </a:rPr>
              <a:t>Shuzhe</a:t>
            </a:r>
            <a:r>
              <a:rPr lang="en-US" altLang="zh-CN" sz="2400" dirty="0">
                <a:solidFill>
                  <a:srgbClr val="000000"/>
                </a:solidFill>
                <a:latin typeface="Times New Roman" panose="02020603050405020304" pitchFamily="18" charset="0"/>
              </a:rPr>
              <a:t> Wu, </a:t>
            </a:r>
            <a:r>
              <a:rPr lang="en-US" altLang="zh-CN" sz="2400" dirty="0" err="1">
                <a:solidFill>
                  <a:srgbClr val="000000"/>
                </a:solidFill>
                <a:latin typeface="Times New Roman" panose="02020603050405020304" pitchFamily="18" charset="0"/>
              </a:rPr>
              <a:t>Xilin</a:t>
            </a:r>
            <a:r>
              <a:rPr lang="en-US" altLang="zh-CN" sz="2400" dirty="0">
                <a:solidFill>
                  <a:srgbClr val="000000"/>
                </a:solidFill>
                <a:latin typeface="Times New Roman" panose="02020603050405020304" pitchFamily="18" charset="0"/>
              </a:rPr>
              <a:t> Chen. </a:t>
            </a:r>
            <a:r>
              <a:rPr lang="en-US" altLang="zh-CN" sz="2400" dirty="0">
                <a:solidFill>
                  <a:srgbClr val="0000CC"/>
                </a:solidFill>
                <a:latin typeface="Times New Roman" panose="02020603050405020304" pitchFamily="18" charset="0"/>
              </a:rPr>
              <a:t>Face Recognition with Contrastive Convolution</a:t>
            </a:r>
            <a:r>
              <a:rPr lang="en-US" altLang="zh-CN" sz="2400" dirty="0">
                <a:solidFill>
                  <a:srgbClr val="000000"/>
                </a:solidFill>
                <a:latin typeface="Times New Roman" panose="02020603050405020304" pitchFamily="18" charset="0"/>
              </a:rPr>
              <a:t>. European Conference on Computer Vision (ECCV), 2018</a:t>
            </a:r>
            <a:endParaRPr lang="zh-CN" altLang="en-US" sz="2400" dirty="0"/>
          </a:p>
          <a:p>
            <a:endParaRPr lang="en-US" altLang="zh-CN" sz="2400" dirty="0">
              <a:solidFill>
                <a:srgbClr val="000000"/>
              </a:solidFill>
              <a:latin typeface="Times New Roman" panose="02020603050405020304" pitchFamily="18" charset="0"/>
            </a:endParaRPr>
          </a:p>
          <a:p>
            <a:endParaRPr lang="en-US" altLang="zh-CN" sz="2400" dirty="0">
              <a:solidFill>
                <a:srgbClr val="000000"/>
              </a:solidFill>
              <a:latin typeface="Times New Roman" panose="02020603050405020304" pitchFamily="18" charset="0"/>
            </a:endParaRPr>
          </a:p>
          <a:p>
            <a:endParaRPr lang="en-US" altLang="zh-CN" sz="2400" dirty="0">
              <a:solidFill>
                <a:srgbClr val="000000"/>
              </a:solidFill>
              <a:latin typeface="Times New Roman" panose="02020603050405020304" pitchFamily="18" charset="0"/>
            </a:endParaRPr>
          </a:p>
          <a:p>
            <a:endParaRPr lang="zh-CN" altLang="en-US" sz="2400" dirty="0"/>
          </a:p>
        </p:txBody>
      </p:sp>
      <p:sp>
        <p:nvSpPr>
          <p:cNvPr id="4" name="灯片编号占位符 3">
            <a:extLst>
              <a:ext uri="{FF2B5EF4-FFF2-40B4-BE49-F238E27FC236}">
                <a16:creationId xmlns:a16="http://schemas.microsoft.com/office/drawing/2014/main" id="{F61CBAE1-91CE-413A-A7A7-20C7EE290DDB}"/>
              </a:ext>
            </a:extLst>
          </p:cNvPr>
          <p:cNvSpPr>
            <a:spLocks noGrp="1"/>
          </p:cNvSpPr>
          <p:nvPr>
            <p:ph type="sldNum" sz="quarter" idx="11"/>
          </p:nvPr>
        </p:nvSpPr>
        <p:spPr/>
        <p:txBody>
          <a:bodyPr/>
          <a:lstStyle/>
          <a:p>
            <a:pPr>
              <a:defRPr/>
            </a:pPr>
            <a:fld id="{F0DCA781-2C6F-4150-84D4-E012765ECB09}" type="slidenum">
              <a:rPr lang="en-US" altLang="zh-CN" smtClean="0"/>
              <a:pPr>
                <a:defRPr/>
              </a:pPr>
              <a:t>67</a:t>
            </a:fld>
            <a:endParaRPr lang="en-US" altLang="zh-CN" dirty="0"/>
          </a:p>
        </p:txBody>
      </p:sp>
    </p:spTree>
    <p:extLst>
      <p:ext uri="{BB962C8B-B14F-4D97-AF65-F5344CB8AC3E}">
        <p14:creationId xmlns:p14="http://schemas.microsoft.com/office/powerpoint/2010/main" val="298501817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66BA684-1A38-46F1-B4C2-95A782057BD6}"/>
              </a:ext>
            </a:extLst>
          </p:cNvPr>
          <p:cNvSpPr>
            <a:spLocks noGrp="1"/>
          </p:cNvSpPr>
          <p:nvPr>
            <p:ph type="title"/>
          </p:nvPr>
        </p:nvSpPr>
        <p:spPr>
          <a:xfrm>
            <a:off x="523558" y="2750433"/>
            <a:ext cx="11122341" cy="669836"/>
          </a:xfrm>
        </p:spPr>
        <p:txBody>
          <a:bodyPr/>
          <a:lstStyle/>
          <a:p>
            <a:pPr algn="ctr"/>
            <a:r>
              <a:rPr lang="zh-CN" altLang="en-US" sz="6600" dirty="0"/>
              <a:t>谢   谢！</a:t>
            </a:r>
          </a:p>
        </p:txBody>
      </p:sp>
      <p:sp>
        <p:nvSpPr>
          <p:cNvPr id="3" name="矩形 2">
            <a:extLst>
              <a:ext uri="{FF2B5EF4-FFF2-40B4-BE49-F238E27FC236}">
                <a16:creationId xmlns:a16="http://schemas.microsoft.com/office/drawing/2014/main" id="{CB91DE0F-9D59-4186-8400-1D2248FBE353}"/>
              </a:ext>
            </a:extLst>
          </p:cNvPr>
          <p:cNvSpPr/>
          <p:nvPr/>
        </p:nvSpPr>
        <p:spPr bwMode="auto">
          <a:xfrm>
            <a:off x="-787400" y="-838200"/>
            <a:ext cx="14351000" cy="2819400"/>
          </a:xfrm>
          <a:prstGeom prst="rect">
            <a:avLst/>
          </a:prstGeom>
          <a:solidFill>
            <a:schemeClr val="lt1"/>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pPr>
            <a:endParaRPr kumimoji="0" lang="zh-CN" altLang="en-US" sz="1800" b="1" i="0" u="none" strike="noStrike" cap="none" normalizeH="0" baseline="0">
              <a:ln>
                <a:noFill/>
              </a:ln>
              <a:solidFill>
                <a:schemeClr val="tx1"/>
              </a:solidFill>
              <a:effectLst/>
              <a:latin typeface="Arial" charset="0"/>
              <a:ea typeface="宋体" pitchFamily="2" charset="-122"/>
              <a:sym typeface="Symbol" pitchFamily="18" charset="2"/>
            </a:endParaRPr>
          </a:p>
        </p:txBody>
      </p:sp>
    </p:spTree>
    <p:extLst>
      <p:ext uri="{BB962C8B-B14F-4D97-AF65-F5344CB8AC3E}">
        <p14:creationId xmlns:p14="http://schemas.microsoft.com/office/powerpoint/2010/main" val="41488135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ORIGINALHEIGHT" val="123.7346"/>
  <p:tag name="ORIGINALWIDTH" val="707.1616"/>
  <p:tag name="LATEXADDIN" val="\documentclass{article}&#10;\usepackage{amsmath}&#10;\pagestyle{empty}&#10;\begin{document}&#10;&#10;$F(I)\Rightarrow \left[b, R\right]$&#10;&#10;&#10;\end{document}"/>
  <p:tag name="IGUANATEXSIZE" val="30"/>
  <p:tag name="IGUANATEXCURSOR" val="108"/>
</p:tagLst>
</file>

<file path=ppt/tags/tag2.xml><?xml version="1.0" encoding="utf-8"?>
<p:tagLst xmlns:a="http://schemas.openxmlformats.org/drawingml/2006/main" xmlns:r="http://schemas.openxmlformats.org/officeDocument/2006/relationships" xmlns:p="http://schemas.openxmlformats.org/presentationml/2006/main">
  <p:tag name="LATEXADDIN" val="\documentclass{article}&#10;\usepackage{graphicx}&#10;\usepackage{amsmath}&#10;\usepackage{amssymb}&#10;\pagestyle{empty}&#10;\begin{document}&#10;&#10;\begin{align}&#10;&amp; f_\theta(x, y) = \tfrac{1}{Z}\mathrm{e}^{-\frac{A}{2(1-\rho^2)}}, \nonumber \\&#10;&amp; A = \scalebox{1.15}{$\frac{(x - \mu_x)^2}{\sigma_x^2}$}\!\!\!-\scalebox{1.15}{$\frac{2\rho(x - \mu_x)(y - \mu_y)}{\sigma_x \sigma_y}$}\!\!\!\!\!\!+\scalebox{1.15}{$\frac{(y - \mu_y)^2}{\sigma_y^2}$}\!\!, \nonumber \\&#10;&amp; Z = 2\pi\sigma_x\sigma_y\sqrt{1-\rho^2}. \nonumber&#10;\end{align}&#10;&#10;\end{document}"/>
  <p:tag name="IGUANATEXSIZE" val="20"/>
</p:tagLst>
</file>

<file path=ppt/tags/tag3.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mathcal{N}(\mu_x, \mu_y, \sigma_x, \sigma_y, \rho)$&#10;&#10;\end{document}"/>
  <p:tag name="IGUANATEXSIZE" val="20"/>
</p:tagLst>
</file>

<file path=ppt/tags/tag4.xml><?xml version="1.0" encoding="utf-8"?>
<p:tagLst xmlns:a="http://schemas.openxmlformats.org/drawingml/2006/main" xmlns:r="http://schemas.openxmlformats.org/officeDocument/2006/relationships" xmlns:p="http://schemas.openxmlformats.org/presentationml/2006/main">
  <p:tag name="LATEXADDIN" val="\documentclass{article}&#10;\usepackage{graphicx}&#10;\usepackage{amsmath}&#10;\usepackage{amssymb}&#10;\pagestyle{empty}&#10;\begin{document}&#10;&#10;\begin{align}&#10;\scalebox{0.97}{$i_t =$}\ &amp; \scalebox{0.97}{$\sigma(W_{hi} h_{t-1} + W_{zi} z_t + b_i)$}\ , \nonumber \\&#10;\scalebox{0.97}{$f_t =$}\ &amp; \scalebox{0.97}{$\sigma(W_{hf} h_{t-1} + W_{zf} z_t + b_f)$}\ , \nonumber \\&#10;\scalebox{0.97}{$o_t =$}\ &amp; \scalebox{0.97}{$\sigma(W_{ho} h_{t-1} + W_{zo} z_t + b_o)$}\ , \nonumber \\&#10;\scalebox{0.97}{$c_t =$}\ &amp; \scalebox{0.95}{$f_t \otimes c_{t-1} + i_t \otimes \tanh(W_{hc} h_{t-1} + W_{zc} z_t + b_c)$}\quad, \nonumber \\&#10;\scalebox{0.97}{$h_t =$}\ &amp; \scalebox{0.97}{$o_t \otimes \tanh(c_t)$}\ . \nonumber&#10;\end{align}&#10;&#10;\end{document}"/>
  <p:tag name="IGUANATEXSIZE" val="20"/>
</p:tagLst>
</file>

<file path=ppt/tags/tag5.xml><?xml version="1.0" encoding="utf-8"?>
<p:tagLst xmlns:a="http://schemas.openxmlformats.org/drawingml/2006/main" xmlns:r="http://schemas.openxmlformats.org/officeDocument/2006/relationships" xmlns:p="http://schemas.openxmlformats.org/presentationml/2006/main">
  <p:tag name="PA" val="v5.2.7"/>
</p:tagLst>
</file>

<file path=ppt/tags/tag6.xml><?xml version="1.0" encoding="utf-8"?>
<p:tagLst xmlns:a="http://schemas.openxmlformats.org/drawingml/2006/main" xmlns:r="http://schemas.openxmlformats.org/officeDocument/2006/relationships" xmlns:p="http://schemas.openxmlformats.org/presentationml/2006/main">
  <p:tag name="PA" val="v5.2.7"/>
</p:tagLst>
</file>

<file path=ppt/tags/tag7.xml><?xml version="1.0" encoding="utf-8"?>
<p:tagLst xmlns:a="http://schemas.openxmlformats.org/drawingml/2006/main" xmlns:r="http://schemas.openxmlformats.org/officeDocument/2006/relationships" xmlns:p="http://schemas.openxmlformats.org/presentationml/2006/main">
  <p:tag name="PA" val="v5.2.7"/>
</p:tagLst>
</file>

<file path=ppt/tags/tag8.xml><?xml version="1.0" encoding="utf-8"?>
<p:tagLst xmlns:a="http://schemas.openxmlformats.org/drawingml/2006/main" xmlns:r="http://schemas.openxmlformats.org/officeDocument/2006/relationships" xmlns:p="http://schemas.openxmlformats.org/presentationml/2006/main">
  <p:tag name="PA" val="v5.2.7"/>
</p:tagLst>
</file>

<file path=ppt/tags/tag9.xml><?xml version="1.0" encoding="utf-8"?>
<p:tagLst xmlns:a="http://schemas.openxmlformats.org/drawingml/2006/main" xmlns:r="http://schemas.openxmlformats.org/officeDocument/2006/relationships" xmlns:p="http://schemas.openxmlformats.org/presentationml/2006/main">
  <p:tag name="PA" val="v5.2.7"/>
</p:tagLst>
</file>

<file path=ppt/tags/tag10.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10;$\otimes$&#10;&#10;\end{document}"/>
  <p:tag name="IGUANATEXSIZE" val="20"/>
</p:tagLst>
</file>

<file path=ppt/tags/tag11.xml><?xml version="1.0" encoding="utf-8"?>
<p:tagLst xmlns:a="http://schemas.openxmlformats.org/drawingml/2006/main" xmlns:r="http://schemas.openxmlformats.org/officeDocument/2006/relationships" xmlns:p="http://schemas.openxmlformats.org/presentationml/2006/main">
  <p:tag name="LATEXADDIN" val="\documentclass{article}&#10;\usepackage{amsmath}&#10;\pagestyle{empty}&#10;\begin{document}&#10;&#10;&#10;$\otimes$&#10;&#10;\end{document}"/>
  <p:tag name="IGUANATEXSIZE" val="20"/>
</p:tagLst>
</file>

<file path=ppt/tags/tag12.xml><?xml version="1.0" encoding="utf-8"?>
<p:tagLst xmlns:a="http://schemas.openxmlformats.org/drawingml/2006/main" xmlns:r="http://schemas.openxmlformats.org/officeDocument/2006/relationships" xmlns:p="http://schemas.openxmlformats.org/presentationml/2006/main">
  <p:tag name="PA" val="v5.2.7"/>
</p:tagLst>
</file>

<file path=ppt/tags/tag13.xml><?xml version="1.0" encoding="utf-8"?>
<p:tagLst xmlns:a="http://schemas.openxmlformats.org/drawingml/2006/main" xmlns:r="http://schemas.openxmlformats.org/officeDocument/2006/relationships" xmlns:p="http://schemas.openxmlformats.org/presentationml/2006/main">
  <p:tag name="PA" val="v5.2.7"/>
</p:tagLst>
</file>

<file path=ppt/tags/tag14.xml><?xml version="1.0" encoding="utf-8"?>
<p:tagLst xmlns:a="http://schemas.openxmlformats.org/drawingml/2006/main" xmlns:r="http://schemas.openxmlformats.org/officeDocument/2006/relationships" xmlns:p="http://schemas.openxmlformats.org/presentationml/2006/main">
  <p:tag name="PA" val="v5.2.7"/>
</p:tagLst>
</file>

<file path=ppt/tags/tag15.xml><?xml version="1.0" encoding="utf-8"?>
<p:tagLst xmlns:a="http://schemas.openxmlformats.org/drawingml/2006/main" xmlns:r="http://schemas.openxmlformats.org/officeDocument/2006/relationships" xmlns:p="http://schemas.openxmlformats.org/presentationml/2006/main">
  <p:tag name="PA" val="v5.2.7"/>
</p:tagLst>
</file>

<file path=ppt/tags/tag16.xml><?xml version="1.0" encoding="utf-8"?>
<p:tagLst xmlns:a="http://schemas.openxmlformats.org/drawingml/2006/main" xmlns:r="http://schemas.openxmlformats.org/officeDocument/2006/relationships" xmlns:p="http://schemas.openxmlformats.org/presentationml/2006/main">
  <p:tag name="PA" val="v5.2.7"/>
</p:tagLst>
</file>

<file path=ppt/tags/tag17.xml><?xml version="1.0" encoding="utf-8"?>
<p:tagLst xmlns:a="http://schemas.openxmlformats.org/drawingml/2006/main" xmlns:r="http://schemas.openxmlformats.org/officeDocument/2006/relationships" xmlns:p="http://schemas.openxmlformats.org/presentationml/2006/main">
  <p:tag name="PA" val="v5.2.7"/>
</p:tagLst>
</file>

<file path=ppt/tags/tag18.xml><?xml version="1.0" encoding="utf-8"?>
<p:tagLst xmlns:a="http://schemas.openxmlformats.org/drawingml/2006/main" xmlns:r="http://schemas.openxmlformats.org/officeDocument/2006/relationships" xmlns:p="http://schemas.openxmlformats.org/presentationml/2006/main">
  <p:tag name="PA" val="v5.2.7"/>
</p:tagLst>
</file>

<file path=ppt/tags/tag19.xml><?xml version="1.0" encoding="utf-8"?>
<p:tagLst xmlns:a="http://schemas.openxmlformats.org/drawingml/2006/main" xmlns:r="http://schemas.openxmlformats.org/officeDocument/2006/relationships" xmlns:p="http://schemas.openxmlformats.org/presentationml/2006/main">
  <p:tag name="PA" val="v5.2.7"/>
</p:tagLst>
</file>

<file path=ppt/tags/tag20.xml><?xml version="1.0" encoding="utf-8"?>
<p:tagLst xmlns:a="http://schemas.openxmlformats.org/drawingml/2006/main" xmlns:r="http://schemas.openxmlformats.org/officeDocument/2006/relationships" xmlns:p="http://schemas.openxmlformats.org/presentationml/2006/main">
  <p:tag name="PA" val="v5.2.7"/>
</p:tagLst>
</file>

<file path=ppt/tags/tag21.xml><?xml version="1.0" encoding="utf-8"?>
<p:tagLst xmlns:a="http://schemas.openxmlformats.org/drawingml/2006/main" xmlns:r="http://schemas.openxmlformats.org/officeDocument/2006/relationships" xmlns:p="http://schemas.openxmlformats.org/presentationml/2006/main">
  <p:tag name="PA" val="v5.2.7"/>
</p:tagLst>
</file>

<file path=ppt/tags/tag22.xml><?xml version="1.0" encoding="utf-8"?>
<p:tagLst xmlns:a="http://schemas.openxmlformats.org/drawingml/2006/main" xmlns:r="http://schemas.openxmlformats.org/officeDocument/2006/relationships" xmlns:p="http://schemas.openxmlformats.org/presentationml/2006/main">
  <p:tag name="PA" val="v5.2.7"/>
</p:tagLst>
</file>

<file path=ppt/tags/tag23.xml><?xml version="1.0" encoding="utf-8"?>
<p:tagLst xmlns:a="http://schemas.openxmlformats.org/drawingml/2006/main" xmlns:r="http://schemas.openxmlformats.org/officeDocument/2006/relationships" xmlns:p="http://schemas.openxmlformats.org/presentationml/2006/main">
  <p:tag name="PA" val="v5.2.7"/>
</p:tagLst>
</file>

<file path=ppt/tags/tag24.xml><?xml version="1.0" encoding="utf-8"?>
<p:tagLst xmlns:a="http://schemas.openxmlformats.org/drawingml/2006/main" xmlns:r="http://schemas.openxmlformats.org/officeDocument/2006/relationships" xmlns:p="http://schemas.openxmlformats.org/presentationml/2006/main">
  <p:tag name="PA" val="v5.2.7"/>
</p:tagLst>
</file>

<file path=ppt/tags/tag25.xml><?xml version="1.0" encoding="utf-8"?>
<p:tagLst xmlns:a="http://schemas.openxmlformats.org/drawingml/2006/main" xmlns:r="http://schemas.openxmlformats.org/officeDocument/2006/relationships" xmlns:p="http://schemas.openxmlformats.org/presentationml/2006/main">
  <p:tag name="PA" val="v5.2.7"/>
</p:tagLst>
</file>

<file path=ppt/tags/tag26.xml><?xml version="1.0" encoding="utf-8"?>
<p:tagLst xmlns:a="http://schemas.openxmlformats.org/drawingml/2006/main" xmlns:r="http://schemas.openxmlformats.org/officeDocument/2006/relationships" xmlns:p="http://schemas.openxmlformats.org/presentationml/2006/main">
  <p:tag name="PA" val="v5.2.7"/>
</p:tagLst>
</file>

<file path=ppt/tags/tag27.xml><?xml version="1.0" encoding="utf-8"?>
<p:tagLst xmlns:a="http://schemas.openxmlformats.org/drawingml/2006/main" xmlns:r="http://schemas.openxmlformats.org/officeDocument/2006/relationships" xmlns:p="http://schemas.openxmlformats.org/presentationml/2006/main">
  <p:tag name="PA" val="v5.2.7"/>
</p:tagLst>
</file>

<file path=ppt/tags/tag28.xml><?xml version="1.0" encoding="utf-8"?>
<p:tagLst xmlns:a="http://schemas.openxmlformats.org/drawingml/2006/main" xmlns:r="http://schemas.openxmlformats.org/officeDocument/2006/relationships" xmlns:p="http://schemas.openxmlformats.org/presentationml/2006/main">
  <p:tag name="PA" val="v5.2.7"/>
</p:tagLst>
</file>

<file path=ppt/tags/tag29.xml><?xml version="1.0" encoding="utf-8"?>
<p:tagLst xmlns:a="http://schemas.openxmlformats.org/drawingml/2006/main" xmlns:r="http://schemas.openxmlformats.org/officeDocument/2006/relationships" xmlns:p="http://schemas.openxmlformats.org/presentationml/2006/main">
  <p:tag name="PA" val="v5.2.7"/>
</p:tagLst>
</file>

<file path=ppt/tags/tag30.xml><?xml version="1.0" encoding="utf-8"?>
<p:tagLst xmlns:a="http://schemas.openxmlformats.org/drawingml/2006/main" xmlns:r="http://schemas.openxmlformats.org/officeDocument/2006/relationships" xmlns:p="http://schemas.openxmlformats.org/presentationml/2006/main">
  <p:tag name="PA" val="v5.2.7"/>
</p:tagLst>
</file>

<file path=ppt/tags/tag31.xml><?xml version="1.0" encoding="utf-8"?>
<p:tagLst xmlns:a="http://schemas.openxmlformats.org/drawingml/2006/main" xmlns:r="http://schemas.openxmlformats.org/officeDocument/2006/relationships" xmlns:p="http://schemas.openxmlformats.org/presentationml/2006/main">
  <p:tag name="PA" val="v5.2.7"/>
</p:tagLst>
</file>

<file path=ppt/theme/theme1.xml><?xml version="1.0" encoding="utf-8"?>
<a:theme xmlns:a="http://schemas.openxmlformats.org/drawingml/2006/main" name="Xilin@ICT">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defRPr kumimoji="0" lang="zh-CN" altLang="en-US" sz="1800" b="1" i="0" u="none" strike="noStrike" cap="none" normalizeH="0" baseline="0" smtClean="0">
            <a:ln>
              <a:noFill/>
            </a:ln>
            <a:solidFill>
              <a:schemeClr val="tx1"/>
            </a:solidFill>
            <a:effectLst/>
            <a:latin typeface="Arial" charset="0"/>
            <a:ea typeface="宋体" pitchFamily="2" charset="-122"/>
            <a:sym typeface="Symbol" pitchFamily="18" charset="2"/>
          </a:defRPr>
        </a:defPPr>
      </a:lstStyle>
    </a:spDef>
    <a:ln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defRPr kumimoji="0" lang="zh-CN" altLang="en-US" sz="1800" b="1" i="0" u="none" strike="noStrike" cap="none" normalizeH="0" baseline="0" smtClean="0">
            <a:ln>
              <a:noFill/>
            </a:ln>
            <a:solidFill>
              <a:schemeClr val="tx1"/>
            </a:solidFill>
            <a:effectLst/>
            <a:latin typeface="Arial" charset="0"/>
            <a:ea typeface="宋体" pitchFamily="2" charset="-122"/>
            <a:sym typeface="Symbol" pitchFamily="18" charset="2"/>
          </a:defRPr>
        </a:defPPr>
      </a:lstStyle>
    </a:lnDef>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Pixe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ixel">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defRPr kumimoji="0" lang="zh-CN" altLang="en-US" sz="1800" b="1" i="0" u="none" strike="noStrike" cap="none" normalizeH="0" baseline="0" smtClean="0">
            <a:ln>
              <a:noFill/>
            </a:ln>
            <a:solidFill>
              <a:schemeClr val="tx1"/>
            </a:solidFill>
            <a:effectLst/>
            <a:latin typeface="Arial" charset="0"/>
            <a:ea typeface="宋体" pitchFamily="2" charset="-122"/>
            <a:sym typeface="Symbol" pitchFamily="18" charset="2"/>
          </a:defRPr>
        </a:defPPr>
      </a:lstStyle>
    </a:spDef>
    <a:lnDef>
      <a:spPr bwMode="auto">
        <a:xfrm>
          <a:off x="0" y="0"/>
          <a:ext cx="1" cy="1"/>
        </a:xfrm>
        <a:custGeom>
          <a:avLst/>
          <a:gdLst/>
          <a:ahLst/>
          <a:cxnLst/>
          <a:rect l="0" t="0" r="0" b="0"/>
          <a:pathLst/>
        </a:custGeom>
        <a:noFill/>
        <a:ln w="9525"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342900" marR="0" indent="-342900" algn="ctr" defTabSz="914400" rtl="0" eaLnBrk="1" fontAlgn="base" latinLnBrk="0" hangingPunct="1">
          <a:lnSpc>
            <a:spcPct val="80000"/>
          </a:lnSpc>
          <a:spcBef>
            <a:spcPct val="20000"/>
          </a:spcBef>
          <a:spcAft>
            <a:spcPct val="0"/>
          </a:spcAft>
          <a:buClr>
            <a:schemeClr val="bg2"/>
          </a:buClr>
          <a:buSzPct val="75000"/>
          <a:buFont typeface="Wingdings" pitchFamily="2" charset="2"/>
          <a:buChar char="n"/>
          <a:tabLst/>
          <a:defRPr kumimoji="0" lang="zh-CN" altLang="en-US" sz="1800" b="1" i="0" u="none" strike="noStrike" cap="none" normalizeH="0" baseline="0" smtClean="0">
            <a:ln>
              <a:noFill/>
            </a:ln>
            <a:solidFill>
              <a:schemeClr val="tx1"/>
            </a:solidFill>
            <a:effectLst/>
            <a:latin typeface="Arial" charset="0"/>
            <a:ea typeface="宋体" pitchFamily="2" charset="-122"/>
            <a:sym typeface="Symbol" pitchFamily="18" charset="2"/>
          </a:defRPr>
        </a:defPPr>
      </a:lstStyle>
    </a:lnDef>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47790</TotalTime>
  <Words>4251</Words>
  <Application>Microsoft Office PowerPoint</Application>
  <PresentationFormat>自定义</PresentationFormat>
  <Paragraphs>719</Paragraphs>
  <Slides>68</Slides>
  <Notes>28</Notes>
  <HiddenSlides>1</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68</vt:i4>
      </vt:variant>
    </vt:vector>
  </HeadingPairs>
  <TitlesOfParts>
    <vt:vector size="82" baseType="lpstr">
      <vt:lpstr>黑体</vt:lpstr>
      <vt:lpstr>楷体</vt:lpstr>
      <vt:lpstr>宋体</vt:lpstr>
      <vt:lpstr>微软雅黑</vt:lpstr>
      <vt:lpstr>Arial</vt:lpstr>
      <vt:lpstr>Arial Black</vt:lpstr>
      <vt:lpstr>Calibri</vt:lpstr>
      <vt:lpstr>Cambria Math</vt:lpstr>
      <vt:lpstr>Kristen ITC</vt:lpstr>
      <vt:lpstr>Segoe UI Light</vt:lpstr>
      <vt:lpstr>Times New Roman</vt:lpstr>
      <vt:lpstr>Wingdings</vt:lpstr>
      <vt:lpstr>Xilin@ICT</vt:lpstr>
      <vt:lpstr>1_Pixel</vt:lpstr>
      <vt:lpstr>人脸图像中的自适应建模</vt:lpstr>
      <vt:lpstr>中科院智能信息处理重点实验室</vt:lpstr>
      <vt:lpstr>研究方向</vt:lpstr>
      <vt:lpstr>人脸的作用</vt:lpstr>
      <vt:lpstr>人脸的作用</vt:lpstr>
      <vt:lpstr>人脸感知的生理学与心理学现象</vt:lpstr>
      <vt:lpstr>研究角度</vt:lpstr>
      <vt:lpstr>应用角度</vt:lpstr>
      <vt:lpstr>应用角度</vt:lpstr>
      <vt:lpstr>人脸感知的流程</vt:lpstr>
      <vt:lpstr>人脸图像中的自适应建模</vt:lpstr>
      <vt:lpstr>人脸检测</vt:lpstr>
      <vt:lpstr>人脸检测 — 任务定义与评测</vt:lpstr>
      <vt:lpstr>人脸检测发展历史</vt:lpstr>
      <vt:lpstr>人脸检测 — 挑战</vt:lpstr>
      <vt:lpstr>人脸检测发展历史</vt:lpstr>
      <vt:lpstr>部件层面自适应-层级注意力感知网络</vt:lpstr>
      <vt:lpstr>部件层面自适应-层级注意力感知网络</vt:lpstr>
      <vt:lpstr>部件层面自适应-层级注意力感知网络</vt:lpstr>
      <vt:lpstr>部件层面自适应-层级注意力感知网络</vt:lpstr>
      <vt:lpstr>部件层面自适应-层级注意力感知网络</vt:lpstr>
      <vt:lpstr>部件层面自适应-层级注意力感知网络</vt:lpstr>
      <vt:lpstr>部件层面自适应-层级注意力感知网络</vt:lpstr>
      <vt:lpstr>部件层面自适应-层级注意力感知网络</vt:lpstr>
      <vt:lpstr>部件层面自适应-层级注意力感知网络</vt:lpstr>
      <vt:lpstr>部件层面自适应-层级注意力感知网络</vt:lpstr>
      <vt:lpstr>部件层面自适应-层级注意力感知网络</vt:lpstr>
      <vt:lpstr>部件层面自适应-层级注意力感知网络</vt:lpstr>
      <vt:lpstr>部件层面自适应-层级注意力感知网络</vt:lpstr>
      <vt:lpstr>部件层面自适应-层级注意力感知网络</vt:lpstr>
      <vt:lpstr>部件层面自适应-空间注意力引导的属性编辑</vt:lpstr>
      <vt:lpstr>相关工作</vt:lpstr>
      <vt:lpstr>相关工作</vt:lpstr>
      <vt:lpstr>部件层面自适应-空间注意力引导的属性编辑</vt:lpstr>
      <vt:lpstr>部件层面自适应-空间注意力引导的属性编辑</vt:lpstr>
      <vt:lpstr>部件层面自适应-空间注意力引导的属性编辑</vt:lpstr>
      <vt:lpstr>部件层面自适应-空间注意力引导的属性编辑</vt:lpstr>
      <vt:lpstr>部件层面自适应-空间注意力引导的属性编辑</vt:lpstr>
      <vt:lpstr>部件层面自适应-空间注意力引导的属性编辑</vt:lpstr>
      <vt:lpstr>部件层面自适应-空间注意力引导的属性编辑</vt:lpstr>
      <vt:lpstr>部件层面自适应-空间注意力引导的属性编辑</vt:lpstr>
      <vt:lpstr>人脸属性编辑-空间注意力引导的属性编辑</vt:lpstr>
      <vt:lpstr>人脸属性编辑-空间注意力引导的属性编辑</vt:lpstr>
      <vt:lpstr>人脸图像中的自适应建模</vt:lpstr>
      <vt:lpstr>人脸图像中的自适应建模</vt:lpstr>
      <vt:lpstr>人脸识别 – 任务定义与评测</vt:lpstr>
      <vt:lpstr>人脸识别 – 任务定义与评测</vt:lpstr>
      <vt:lpstr>人脸识别 – 任务定义与评测</vt:lpstr>
      <vt:lpstr>人脸识别 – 发展历程</vt:lpstr>
      <vt:lpstr>人脸识别 – 发展历程</vt:lpstr>
      <vt:lpstr>个体层面自适应-个性化人脸识别</vt:lpstr>
      <vt:lpstr>个体层面自适应-个性化人脸识别</vt:lpstr>
      <vt:lpstr>个体层面自适应-个性化人脸识别</vt:lpstr>
      <vt:lpstr>个体层面自适应-个性化人脸识别</vt:lpstr>
      <vt:lpstr>个体层面自适应-个性化人脸识别</vt:lpstr>
      <vt:lpstr>个体层面自适应-个性化人脸识别</vt:lpstr>
      <vt:lpstr>个体层面自适应-个性化人脸识别</vt:lpstr>
      <vt:lpstr>个体层面自适应-个性化人脸识别</vt:lpstr>
      <vt:lpstr>个体层面自适应-人脸老化GAN</vt:lpstr>
      <vt:lpstr>个体层面自适应-人脸老化GAN</vt:lpstr>
      <vt:lpstr>个体层面自适应-人脸老化GAN</vt:lpstr>
      <vt:lpstr>个体层面自适应-人脸老化GAN</vt:lpstr>
      <vt:lpstr>个体层面自适应-人脸老化GAN</vt:lpstr>
      <vt:lpstr>个体层面自适应-人脸老化GAN</vt:lpstr>
      <vt:lpstr>个体层面自适应-人脸老化GAN</vt:lpstr>
      <vt:lpstr>人脸图像中的自适应建模</vt:lpstr>
      <vt:lpstr>参考文献</vt:lpstr>
      <vt:lpstr>谢   谢！</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科研的选择与学术生涯</dc:title>
  <dc:creator>Dan</dc:creator>
  <cp:lastModifiedBy>诗情画意</cp:lastModifiedBy>
  <cp:revision>914</cp:revision>
  <cp:lastPrinted>2019-10-23T09:32:54Z</cp:lastPrinted>
  <dcterms:created xsi:type="dcterms:W3CDTF">2017-08-17T12:24:22Z</dcterms:created>
  <dcterms:modified xsi:type="dcterms:W3CDTF">2019-10-26T14:12:55Z</dcterms:modified>
</cp:coreProperties>
</file>