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257" r:id="rId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52" d="100"/>
          <a:sy n="152" d="100"/>
        </p:scale>
        <p:origin x="618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DD0076B-16DE-B4D2-98F4-EFF12216A32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B391D93E-F1D9-3EBD-1150-8FB7E80F46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6D49157-5DD5-42F1-8A77-0B7F653608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B1494C-0B6F-BA65-F8D1-D4AD9C231A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B7D262B-70A8-E12B-A475-E52A694A0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1514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D97AEB4-45C3-B6FA-F609-6C94027A0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6E0159C9-5BB2-4CD2-FE74-732555BAA1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8409A8E-12F5-3812-9867-3807F1688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80CEB5C-970C-5B37-B49C-E6B06BEC48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F924BC81-4FD0-361F-8260-298631650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29484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804A099-0886-6EDD-F880-8F9A0C9E45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3EF299F-8B51-EDFC-8BF3-A6A369C7C09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FB66D15-B2EC-0CFE-876A-FCF55359D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F1FA8E59-F1D7-FC14-E6C6-099DA836B2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EBA3172-C7A7-B826-C58F-5C8896CE6D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71691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D64EF39-BDDD-5B4B-9774-3C02FA24A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87012BB5-11DF-575C-7C95-F9EC7EABD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B591B86E-FA5E-2A04-FFEF-F27B2B029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0133170D-65CC-B595-510B-EA9A009ADF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ECCE259D-4275-A84B-839C-E2B76C0780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32A6289-4266-229A-8E72-65A02345D4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1341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25F193FE-25D7-F923-107D-65D59144ED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C9736F60-396D-6FFF-7CE1-ED1B7F6C23D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D688FA17-55A3-F0E0-A023-EFD9C553485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D47B17D7-A7A4-0367-6DBD-4414ED457F0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39EA5E94-E8D3-75E5-06E0-CF95F61532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D8D4C9B0-6C48-E9FF-7522-EA0B765505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2A3EA127-A1C9-7B07-186A-6F82DA8FB4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1CF261AC-DB6B-799B-A143-0A12C0D18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1218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4D69D2F-2B64-7F1B-F0A7-B1A32CC7C2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1BB07C01-BF97-EF93-78F9-B167EA56B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76C5F806-EEBB-026D-2FC2-E22D0424A4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ED8A4747-152D-769F-5637-2796C1AC9C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16831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F73BF747-CD4B-B8F8-93C4-27BBCB7742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9F3A29D7-57B8-5B8D-F3CF-DEA6C1A3C8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D6DE20B1-2FD7-28A9-1CD5-4B81083DDE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0714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449260E-74B3-D9D1-D529-5906D03C7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D3DA422-906C-BAEA-D972-B074CD3476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4F5571F-9CAD-0EEC-FFE9-E9D6A5FC903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36276F0A-0275-9504-4577-C823406833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CB13DD86-81A8-4A6F-F170-2C0B4BCE2E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9CCD5EBD-945C-8693-93C3-06E7130C15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85995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7C2EFAF-085C-1170-B687-4C0575E5CC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16BAB5A1-1169-CC24-D65A-7EACF4A14A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4309BA4F-A9C1-D4CF-4773-0A875BF216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E02B617B-7CB2-E927-156F-2FC1C237E8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B4D57A2B-530E-12A7-382D-B1CA52918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57B1FA89-A53E-79BA-FF74-F07573A251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75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D7A8D3B-43F1-8F28-BE4F-4E3D4AD41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809881AD-D643-5ACB-A548-6478D50B92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3D0B3A16-53DA-037D-33FC-1BC67CE778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E3374F9-588D-8C68-335D-A23A6DDA11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81B182B7-2CA0-9733-6A3E-24357E1F6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5049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7613C419-277F-8F5B-59DF-625EBA41B4E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AF6FD016-5B24-DBCF-23E3-08EEDEBA33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36FB61C-37B5-0C16-E5C8-908996FD87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052FADC-546E-FFCD-8745-C58BC533B7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B89675C-4B48-E181-348B-4B7071C46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7856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0D713C65-20A8-26ED-CEC5-4218A643A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FACE5DE-4C13-883B-BD3D-CE079908AE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A961A25A-AFF8-93C6-7852-7A88AA6F25F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69488B-0F20-4D32-ADA2-8DCED8083376}" type="datetimeFigureOut">
              <a:rPr lang="zh-CN" altLang="en-US" smtClean="0"/>
              <a:t>2025/6/12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28FFEBF9-8370-3AB3-F230-BE927BC46B9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3AA1E28E-4B4C-BD6A-3D95-8F8D79F6079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AE9E14-B800-4C8E-A965-8E7C9BF0F14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55860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内容占位符 13">
            <a:extLst>
              <a:ext uri="{FF2B5EF4-FFF2-40B4-BE49-F238E27FC236}">
                <a16:creationId xmlns:a16="http://schemas.microsoft.com/office/drawing/2014/main" id="{3EDB07FE-EE10-4451-43A3-111C1F49BBA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8844" y="130626"/>
            <a:ext cx="1262062" cy="145389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标题 4">
            <a:extLst>
              <a:ext uri="{FF2B5EF4-FFF2-40B4-BE49-F238E27FC236}">
                <a16:creationId xmlns:a16="http://schemas.microsoft.com/office/drawing/2014/main" id="{C7429C11-A785-42D5-A59A-EE9331FDBB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1067" y="111253"/>
            <a:ext cx="2278063" cy="516201"/>
          </a:xfrm>
        </p:spPr>
        <p:txBody>
          <a:bodyPr/>
          <a:lstStyle/>
          <a:p>
            <a:r>
              <a:rPr lang="zh-CN" altLang="en-US" sz="2800" dirty="0">
                <a:solidFill>
                  <a:schemeClr val="accent1"/>
                </a:solidFill>
                <a:latin typeface="+mn-ea"/>
                <a:ea typeface="+mn-ea"/>
              </a:rPr>
              <a:t>姓名</a:t>
            </a:r>
            <a:endParaRPr lang="zh-CN" altLang="en-US" sz="1800" dirty="0">
              <a:solidFill>
                <a:schemeClr val="accent1"/>
              </a:solidFill>
              <a:latin typeface="+mn-ea"/>
              <a:ea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229710" y="1914787"/>
            <a:ext cx="5007129" cy="4738261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n"/>
            </a:pPr>
            <a:r>
              <a:rPr lang="zh-CN" altLang="en-US" sz="1800" b="1" dirty="0">
                <a:latin typeface="仿宋" pitchFamily="49" charset="-122"/>
                <a:ea typeface="仿宋" pitchFamily="49" charset="-122"/>
              </a:rPr>
              <a:t>教育背景与工作</a:t>
            </a:r>
            <a:r>
              <a:rPr lang="en-US" altLang="zh-CN" sz="1800" b="1" dirty="0">
                <a:latin typeface="仿宋" pitchFamily="49" charset="-122"/>
                <a:ea typeface="仿宋" pitchFamily="49" charset="-122"/>
              </a:rPr>
              <a:t>/</a:t>
            </a:r>
            <a:r>
              <a:rPr lang="zh-CN" altLang="en-US" sz="1800" b="1" dirty="0">
                <a:latin typeface="仿宋" pitchFamily="49" charset="-122"/>
                <a:ea typeface="仿宋" pitchFamily="49" charset="-122"/>
              </a:rPr>
              <a:t>社会兼职</a:t>
            </a:r>
            <a:endParaRPr lang="en-US" altLang="zh-CN" sz="1400" dirty="0"/>
          </a:p>
          <a:p>
            <a:endParaRPr lang="en-US" altLang="zh-CN" sz="1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1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1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CN" altLang="en-US" sz="1800" b="1" dirty="0">
                <a:latin typeface="仿宋" pitchFamily="49" charset="-122"/>
                <a:ea typeface="仿宋" pitchFamily="49" charset="-122"/>
              </a:rPr>
              <a:t>在量子计算领域的工作成果</a:t>
            </a:r>
            <a:endParaRPr lang="en-US" altLang="zh-CN" sz="1800" b="1" dirty="0">
              <a:latin typeface="仿宋" pitchFamily="49" charset="-122"/>
              <a:ea typeface="仿宋" pitchFamily="49" charset="-122"/>
            </a:endParaRPr>
          </a:p>
          <a:p>
            <a:endParaRPr lang="en-US" altLang="zh-CN" sz="1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1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1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1400" dirty="0"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n"/>
            </a:pPr>
            <a:r>
              <a:rPr lang="zh-CN" altLang="en-US" sz="1800" b="1" dirty="0">
                <a:latin typeface="仿宋" pitchFamily="49" charset="-122"/>
                <a:ea typeface="仿宋" pitchFamily="49" charset="-122"/>
              </a:rPr>
              <a:t>参加量子计算专委活动情况</a:t>
            </a:r>
            <a:r>
              <a:rPr lang="en-US" altLang="zh-CN" sz="1800" b="1" dirty="0">
                <a:latin typeface="仿宋" pitchFamily="49" charset="-122"/>
                <a:ea typeface="仿宋" pitchFamily="49" charset="-122"/>
              </a:rPr>
              <a:t> </a:t>
            </a:r>
          </a:p>
          <a:p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 marL="0" indent="0">
              <a:buNone/>
            </a:pPr>
            <a:endParaRPr lang="en-US" altLang="zh-CN" sz="1800" b="1" dirty="0">
              <a:latin typeface="仿宋" pitchFamily="49" charset="-122"/>
              <a:ea typeface="仿宋" pitchFamily="49" charset="-122"/>
            </a:endParaRPr>
          </a:p>
          <a:p>
            <a:pPr marL="0" indent="0">
              <a:buNone/>
            </a:pPr>
            <a:endParaRPr lang="zh-CN" altLang="en-US" sz="1800" b="1" dirty="0"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15" name="标题 4">
            <a:extLst>
              <a:ext uri="{FF2B5EF4-FFF2-40B4-BE49-F238E27FC236}">
                <a16:creationId xmlns:a16="http://schemas.microsoft.com/office/drawing/2014/main" id="{C2E757A8-4CD9-42DC-A343-3D2E6825E2B4}"/>
              </a:ext>
            </a:extLst>
          </p:cNvPr>
          <p:cNvSpPr txBox="1">
            <a:spLocks/>
          </p:cNvSpPr>
          <p:nvPr/>
        </p:nvSpPr>
        <p:spPr bwMode="auto">
          <a:xfrm>
            <a:off x="2432629" y="427409"/>
            <a:ext cx="3924300" cy="129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1600" kern="0" dirty="0">
                <a:solidFill>
                  <a:schemeClr val="tx1"/>
                </a:solidFill>
                <a:latin typeface="+mn-ea"/>
                <a:ea typeface="+mn-ea"/>
              </a:rPr>
              <a:t>出生年月：</a:t>
            </a:r>
            <a:r>
              <a:rPr lang="en-US" altLang="zh-CN" sz="1600" b="0" kern="0" dirty="0">
                <a:solidFill>
                  <a:schemeClr val="tx1"/>
                </a:solidFill>
                <a:latin typeface="+mn-ea"/>
                <a:ea typeface="+mn-ea"/>
              </a:rPr>
              <a:t>yyyy.mm.dd</a:t>
            </a: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1600" kern="0" dirty="0">
                <a:solidFill>
                  <a:schemeClr val="tx1"/>
                </a:solidFill>
                <a:latin typeface="+mn-ea"/>
                <a:ea typeface="+mn-ea"/>
              </a:rPr>
              <a:t>工作单位：</a:t>
            </a:r>
            <a:r>
              <a:rPr lang="en-US" altLang="zh-CN" sz="1600" b="0" kern="0" dirty="0">
                <a:solidFill>
                  <a:schemeClr val="tx1"/>
                </a:solidFill>
                <a:latin typeface="+mn-ea"/>
                <a:ea typeface="+mn-ea"/>
              </a:rPr>
              <a:t>XXXX</a:t>
            </a: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1600" kern="0" dirty="0">
                <a:solidFill>
                  <a:schemeClr val="tx1"/>
                </a:solidFill>
                <a:latin typeface="+mn-ea"/>
                <a:ea typeface="+mn-ea"/>
              </a:rPr>
              <a:t>职务</a:t>
            </a:r>
            <a:r>
              <a:rPr lang="en-US" altLang="zh-CN" sz="1600" kern="0" dirty="0">
                <a:solidFill>
                  <a:schemeClr val="tx1"/>
                </a:solidFill>
                <a:latin typeface="+mn-ea"/>
                <a:ea typeface="+mn-ea"/>
              </a:rPr>
              <a:t>/</a:t>
            </a:r>
            <a:r>
              <a:rPr lang="zh-CN" altLang="en-US" sz="1600" kern="0" dirty="0">
                <a:solidFill>
                  <a:schemeClr val="tx1"/>
                </a:solidFill>
                <a:latin typeface="+mn-ea"/>
                <a:ea typeface="+mn-ea"/>
              </a:rPr>
              <a:t>职称：</a:t>
            </a:r>
            <a:r>
              <a:rPr lang="en-US" altLang="zh-CN" sz="1600" b="0" kern="0" dirty="0">
                <a:solidFill>
                  <a:schemeClr val="tx1"/>
                </a:solidFill>
                <a:latin typeface="+mn-ea"/>
                <a:ea typeface="+mn-ea"/>
              </a:rPr>
              <a:t> XXXX</a:t>
            </a:r>
            <a:br>
              <a:rPr lang="en-US" altLang="zh-CN" sz="2800" kern="0" dirty="0">
                <a:latin typeface="+mn-ea"/>
                <a:ea typeface="+mn-ea"/>
              </a:rPr>
            </a:br>
            <a:r>
              <a:rPr lang="en-US" altLang="zh-CN" sz="1800" kern="0" dirty="0">
                <a:latin typeface="仿宋" pitchFamily="49" charset="-122"/>
                <a:ea typeface="仿宋" pitchFamily="49" charset="-122"/>
              </a:rPr>
              <a:t> </a:t>
            </a:r>
            <a:endParaRPr lang="zh-CN" altLang="en-US" sz="1800" kern="0" dirty="0">
              <a:latin typeface="+mn-ea"/>
              <a:ea typeface="+mn-ea"/>
            </a:endParaRPr>
          </a:p>
        </p:txBody>
      </p:sp>
      <p:sp>
        <p:nvSpPr>
          <p:cNvPr id="16" name="标题 4">
            <a:extLst>
              <a:ext uri="{FF2B5EF4-FFF2-40B4-BE49-F238E27FC236}">
                <a16:creationId xmlns:a16="http://schemas.microsoft.com/office/drawing/2014/main" id="{25009D6B-122E-4FCD-B42C-CE3E6B302D1A}"/>
              </a:ext>
            </a:extLst>
          </p:cNvPr>
          <p:cNvSpPr txBox="1">
            <a:spLocks/>
          </p:cNvSpPr>
          <p:nvPr/>
        </p:nvSpPr>
        <p:spPr bwMode="auto">
          <a:xfrm>
            <a:off x="5568117" y="444828"/>
            <a:ext cx="4921755" cy="1007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800" b="1">
                <a:solidFill>
                  <a:schemeClr val="tx2"/>
                </a:solidFill>
                <a:latin typeface="Verdana" pitchFamily="34" charset="0"/>
                <a:ea typeface="宋体" pitchFamily="2" charset="-122"/>
              </a:defRPr>
            </a:lvl9pPr>
          </a:lstStyle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1600" kern="0" dirty="0">
                <a:latin typeface="+mn-ea"/>
                <a:ea typeface="+mn-ea"/>
              </a:rPr>
              <a:t>研究领域：</a:t>
            </a:r>
            <a:endParaRPr lang="en-US" altLang="zh-CN" sz="1400" kern="0" dirty="0">
              <a:solidFill>
                <a:schemeClr val="bg1">
                  <a:lumMod val="65000"/>
                </a:schemeClr>
              </a:solidFill>
              <a:latin typeface="+mn-ea"/>
              <a:ea typeface="+mn-ea"/>
            </a:endParaRPr>
          </a:p>
          <a:p>
            <a:endParaRPr lang="en-US" altLang="zh-CN" sz="1600" kern="0" dirty="0">
              <a:latin typeface="+mn-ea"/>
              <a:ea typeface="+mn-ea"/>
            </a:endParaRPr>
          </a:p>
          <a:p>
            <a:pPr marL="457200" indent="-457200">
              <a:buFont typeface="Wingdings" panose="05000000000000000000" pitchFamily="2" charset="2"/>
              <a:buChar char="l"/>
            </a:pPr>
            <a:r>
              <a:rPr lang="zh-CN" altLang="en-US" sz="1600" kern="0" dirty="0">
                <a:latin typeface="+mn-ea"/>
                <a:ea typeface="+mn-ea"/>
              </a:rPr>
              <a:t>推荐人：</a:t>
            </a:r>
            <a:endParaRPr lang="zh-CN" altLang="en-US" sz="1800" kern="0" dirty="0">
              <a:solidFill>
                <a:schemeClr val="bg1">
                  <a:lumMod val="65000"/>
                </a:schemeClr>
              </a:solidFill>
              <a:latin typeface="+mn-ea"/>
              <a:ea typeface="+mn-ea"/>
            </a:endParaRPr>
          </a:p>
        </p:txBody>
      </p:sp>
      <p:sp>
        <p:nvSpPr>
          <p:cNvPr id="17" name="内容占位符 2">
            <a:extLst>
              <a:ext uri="{FF2B5EF4-FFF2-40B4-BE49-F238E27FC236}">
                <a16:creationId xmlns:a16="http://schemas.microsoft.com/office/drawing/2014/main" id="{188BFAEA-C7B1-445E-9D23-AAB79210C34A}"/>
              </a:ext>
            </a:extLst>
          </p:cNvPr>
          <p:cNvSpPr txBox="1">
            <a:spLocks/>
          </p:cNvSpPr>
          <p:nvPr/>
        </p:nvSpPr>
        <p:spPr bwMode="auto">
          <a:xfrm>
            <a:off x="6542371" y="1914787"/>
            <a:ext cx="4748818" cy="42458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469900" indent="-469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08050" indent="-436563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  <a:ea typeface="+mn-ea"/>
              </a:defRPr>
            </a:lvl2pPr>
            <a:lvl3pPr marL="1304925" indent="-395288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o"/>
              <a:defRPr sz="2000">
                <a:solidFill>
                  <a:schemeClr val="tx1"/>
                </a:solidFill>
                <a:latin typeface="+mn-lt"/>
                <a:ea typeface="+mn-ea"/>
              </a:defRPr>
            </a:lvl3pPr>
            <a:lvl4pPr marL="1693863" indent="-3873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n"/>
              <a:defRPr sz="1800">
                <a:solidFill>
                  <a:schemeClr val="tx1"/>
                </a:solidFill>
                <a:latin typeface="+mn-lt"/>
                <a:ea typeface="+mn-ea"/>
              </a:defRPr>
            </a:lvl4pPr>
            <a:lvl5pPr marL="2093913" indent="-398463" algn="l" rtl="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+mn-lt"/>
                <a:ea typeface="+mn-ea"/>
              </a:defRPr>
            </a:lvl5pPr>
            <a:lvl6pPr marL="25511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+mn-lt"/>
                <a:ea typeface="+mn-ea"/>
              </a:defRPr>
            </a:lvl6pPr>
            <a:lvl7pPr marL="30083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+mn-lt"/>
                <a:ea typeface="+mn-ea"/>
              </a:defRPr>
            </a:lvl7pPr>
            <a:lvl8pPr marL="34655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+mn-lt"/>
                <a:ea typeface="+mn-ea"/>
              </a:defRPr>
            </a:lvl8pPr>
            <a:lvl9pPr marL="3922713" indent="-398463" algn="l" rtl="0" fontAlgn="base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itchFamily="2" charset="2"/>
              <a:buChar char="§"/>
              <a:defRPr sz="18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>
              <a:buFont typeface="Wingdings" panose="05000000000000000000" pitchFamily="2" charset="2"/>
              <a:buChar char="n"/>
            </a:pPr>
            <a:r>
              <a:rPr lang="zh-CN" altLang="en-US" sz="1800" b="1" kern="0" dirty="0">
                <a:latin typeface="仿宋" pitchFamily="49" charset="-122"/>
                <a:ea typeface="仿宋" pitchFamily="49" charset="-122"/>
              </a:rPr>
              <a:t>可投入资源</a:t>
            </a:r>
            <a:endParaRPr lang="en-US" altLang="zh-CN" sz="1400" b="1" kern="0" dirty="0"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b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</a:b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itchFamily="2" charset="2"/>
              <a:buChar char="p"/>
            </a:pPr>
            <a:b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</a:b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  <a:p>
            <a:pPr>
              <a:buFont typeface="Wingdings" pitchFamily="2" charset="2"/>
              <a:buChar char="p"/>
            </a:pPr>
            <a:b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</a:br>
            <a:endParaRPr lang="en-US" altLang="zh-CN" sz="1400" b="1" kern="0" dirty="0">
              <a:latin typeface="仿宋" pitchFamily="49" charset="-122"/>
              <a:ea typeface="仿宋" pitchFamily="49" charset="-122"/>
            </a:endParaRPr>
          </a:p>
          <a:p>
            <a:pPr marL="0" indent="0">
              <a:buNone/>
            </a:pPr>
            <a:endParaRPr lang="en-US" altLang="zh-CN" sz="1400" b="1" kern="0" dirty="0"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n"/>
            </a:pPr>
            <a:r>
              <a:rPr lang="zh-CN" altLang="en-US" sz="1800" b="1" kern="0" dirty="0">
                <a:latin typeface="仿宋" pitchFamily="49" charset="-122"/>
                <a:ea typeface="仿宋" pitchFamily="49" charset="-122"/>
              </a:rPr>
              <a:t>当选后工作计划</a:t>
            </a:r>
            <a:endParaRPr lang="en-US" altLang="zh-CN" sz="1800" b="1" kern="0" dirty="0"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b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</a:br>
            <a:endParaRPr lang="en-US" altLang="zh-CN" sz="1400" b="1" kern="0" dirty="0"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endParaRPr lang="en-US" altLang="zh-CN" sz="1400" b="1" kern="0" dirty="0">
              <a:solidFill>
                <a:schemeClr val="bg1">
                  <a:lumMod val="6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b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</a:br>
            <a:endParaRPr lang="en-US" altLang="zh-CN" sz="1400" b="1" kern="0" dirty="0"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endParaRPr lang="en-US" altLang="zh-CN" sz="1400" b="1" kern="0" dirty="0">
              <a:solidFill>
                <a:schemeClr val="bg1">
                  <a:lumMod val="6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br>
              <a:rPr lang="en-US" altLang="zh-CN" sz="1400" dirty="0">
                <a:solidFill>
                  <a:schemeClr val="bg1">
                    <a:lumMod val="65000"/>
                  </a:schemeClr>
                </a:solidFill>
                <a:latin typeface="仿宋" panose="02010609060101010101" pitchFamily="49" charset="-122"/>
                <a:ea typeface="仿宋" panose="02010609060101010101" pitchFamily="49" charset="-122"/>
              </a:rPr>
            </a:br>
            <a:endParaRPr lang="en-US" altLang="zh-CN" sz="1400" b="1" kern="0" dirty="0"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endParaRPr lang="en-US" altLang="zh-CN" sz="1400" b="1" kern="0" dirty="0">
              <a:solidFill>
                <a:schemeClr val="bg1">
                  <a:lumMod val="6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endParaRPr lang="en-US" altLang="zh-CN" sz="1400" b="1" kern="0" dirty="0">
              <a:solidFill>
                <a:schemeClr val="bg1">
                  <a:lumMod val="6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endParaRPr lang="en-US" altLang="zh-CN" sz="1400" b="1" kern="0" dirty="0">
              <a:solidFill>
                <a:schemeClr val="bg1">
                  <a:lumMod val="6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endParaRPr lang="en-US" altLang="zh-CN" sz="1400" b="1" kern="0" dirty="0">
              <a:solidFill>
                <a:schemeClr val="bg1">
                  <a:lumMod val="65000"/>
                </a:schemeClr>
              </a:solidFill>
              <a:latin typeface="仿宋" pitchFamily="49" charset="-122"/>
              <a:ea typeface="仿宋" pitchFamily="49" charset="-122"/>
            </a:endParaRPr>
          </a:p>
          <a:p>
            <a:pPr>
              <a:buFont typeface="Wingdings" pitchFamily="2" charset="2"/>
              <a:buChar char="p"/>
            </a:pPr>
            <a:endParaRPr lang="en-US" altLang="zh-CN" sz="1400" b="1" kern="0" dirty="0">
              <a:solidFill>
                <a:schemeClr val="bg1">
                  <a:lumMod val="65000"/>
                </a:schemeClr>
              </a:solidFill>
              <a:latin typeface="仿宋" pitchFamily="49" charset="-122"/>
              <a:ea typeface="仿宋" pitchFamily="49" charset="-122"/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6309EE9A-3E73-5791-1C79-FAF21CA2A854}"/>
              </a:ext>
            </a:extLst>
          </p:cNvPr>
          <p:cNvSpPr/>
          <p:nvPr/>
        </p:nvSpPr>
        <p:spPr>
          <a:xfrm>
            <a:off x="1116279" y="1648028"/>
            <a:ext cx="10248405" cy="7074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2" name="Picture 8">
            <a:extLst>
              <a:ext uri="{FF2B5EF4-FFF2-40B4-BE49-F238E27FC236}">
                <a16:creationId xmlns:a16="http://schemas.microsoft.com/office/drawing/2014/main" id="{D866FD66-31E1-BDFE-3769-A8CBB3499F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55925" y="402514"/>
            <a:ext cx="1035264" cy="1049499"/>
          </a:xfrm>
          <a:prstGeom prst="rect">
            <a:avLst/>
          </a:prstGeom>
          <a:noFill/>
          <a:ln w="9525">
            <a:noFill/>
          </a:ln>
        </p:spPr>
      </p:pic>
    </p:spTree>
    <p:extLst>
      <p:ext uri="{BB962C8B-B14F-4D97-AF65-F5344CB8AC3E}">
        <p14:creationId xmlns:p14="http://schemas.microsoft.com/office/powerpoint/2010/main" val="230387615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60</Words>
  <Application>Microsoft Office PowerPoint</Application>
  <PresentationFormat>宽屏</PresentationFormat>
  <Paragraphs>35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等线</vt:lpstr>
      <vt:lpstr>等线 Light</vt:lpstr>
      <vt:lpstr>仿宋</vt:lpstr>
      <vt:lpstr>Arial</vt:lpstr>
      <vt:lpstr>Wingdings</vt:lpstr>
      <vt:lpstr>Office 主题​​</vt:lpstr>
      <vt:lpstr>姓名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姓名</dc:title>
  <dc:creator>R H</dc:creator>
  <cp:lastModifiedBy>Yuchun Wu</cp:lastModifiedBy>
  <cp:revision>4</cp:revision>
  <dcterms:created xsi:type="dcterms:W3CDTF">2024-07-16T00:32:36Z</dcterms:created>
  <dcterms:modified xsi:type="dcterms:W3CDTF">2025-06-12T01:00:23Z</dcterms:modified>
</cp:coreProperties>
</file>