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935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343" autoAdjust="0"/>
    <p:restoredTop sz="82045"/>
  </p:normalViewPr>
  <p:slideViewPr>
    <p:cSldViewPr snapToGrid="0" snapToObjects="1">
      <p:cViewPr varScale="1">
        <p:scale>
          <a:sx n="85" d="100"/>
          <a:sy n="85" d="100"/>
        </p:scale>
        <p:origin x="10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5C6CCD-E3C3-DB4A-9DD3-386FCF426743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B2CA9C-D70B-9B43-9CE8-30E4013BAFB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86387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A77423-67AE-C24C-9860-231209B9A1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EBD073A-DD9C-6A44-94C3-B6A31413FA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C7C17F8-CF0C-1448-A68D-8652F66EB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14D00F6-FFB7-454F-9261-F660137E4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A9566DC-FDFA-024F-A9F8-FB698C713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18883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419046-52EC-3947-AE8E-FF6216DD8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FFADE7-2B74-BF49-B924-F153382EB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81FF87-06BA-BB4A-A458-DAE32A564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EE13DCC-F75C-AD47-85DB-F099889BF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460FC1-0C76-2548-AA57-14D02788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87437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8C7C7E-DC7F-C14F-B89D-3BB8BB524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0429047-4602-584B-9D0B-999BF2EDF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9CA79CA-9026-E94F-8878-0607A3E7B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6AD3D4-26FC-F745-A8E8-5A39A84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77C679C-9487-1B49-B913-D3775BC7C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74277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060EC5F-9485-AC45-A96B-7D3B40A73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7CDE9E3-DCCB-7142-B552-759E2CB3BC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42FA891-F924-8643-888A-09FEDBA4F0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74914CC-1B5D-3D4A-98DE-45B37E563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825704C-8AC9-1144-8755-78E5F96E9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0D895FC-DFA1-5A47-89A7-95E134E59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14125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CC1C6E-2A9E-3A45-86FC-AC4AF14A0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701E763-2410-E54C-89FA-1391F1FED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FC2122A-36DA-B245-93F5-65D976FB1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AE26B5A-400F-A54B-9902-F380C7066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E05C29F-D075-EA4B-88E4-30527664D3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285EF08-17EA-B742-9B91-5EFC0E5F0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B4CCF1A-0E66-1F49-8130-9AA83A4DE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6167EE1-4CA0-A441-8358-3022DFC43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295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174F5D-473F-F748-BD35-F8CE4B0B7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FF8F3FA-0EA0-EC4A-A545-2142F204C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CEB412D-4F9D-944D-9EFB-691613414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D524809-1D4C-0346-94EE-0CFB1AAD7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08013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684F2C3-932A-0A4C-8759-8F8F83240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F478D4F-BC72-F24A-807E-837A6FA3F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FE11E5A-EEFE-FC47-BA59-E9EB0F74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18172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CA2E44-FC89-B14F-9389-5217B4131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07B06B-5F16-C847-A68F-4E3102CD16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40E35A0-A0BC-354B-BCBC-77014A0CD5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5548ED9-6EF7-3344-B053-5D0E5C674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D386BAA-A56E-E847-8368-4311E14BC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E686F6A-06BA-324F-906A-5B0788959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20681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502086-BFE7-1A42-893B-A01E67DA4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648B465-98A7-1D45-937A-EE7AA57147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3D9168-141A-004E-9E4D-8AC61B127B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BB2C42C-481F-8C41-B230-FC91C3538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22B90C0-39EC-064D-A8B0-0A789FCD5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FEF75AC-28C6-2546-B7DA-400F602E0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3791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136A6E-97E5-6043-9F25-27AEA274D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683733B-D767-0C42-948A-EE808D4427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7B17BD-DDB2-EB4E-B3A7-ACD11553F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B9A77F9-381C-8941-A0AA-40AF6AF51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24086A-955D-7442-AE33-EAB28958B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42073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5C9B928-729F-BD48-B7CB-9A00F5081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100C51C-99AC-844B-844A-6CD1779BE0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8EDDCF-DE38-1B48-B598-86B0D3ED4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08D399A-0432-4741-920D-BE93D026B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04D0E1-BAA9-2445-86AE-1AFA3D852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95042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1255041-9AE7-EB47-B01B-CF7625381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B842878-F4AA-4E4B-81D2-7204ED097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CD18468-D526-4C4E-96A4-576D909573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AD5D-54A0-A540-AE25-18C71FE9DC6B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174A29-4077-4449-BDCC-324C4DDB47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FC627E-F263-3445-8B38-8DAF5F3035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6E31-8442-B545-80E0-065D6EC243F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05715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48602" y="4298315"/>
            <a:ext cx="2740660" cy="83099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altLang="en-US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张三</a:t>
            </a:r>
            <a:r>
              <a:rPr lang="zh-CN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副教授</a:t>
            </a:r>
            <a:endParaRPr lang="en-US" altLang="zh-CN" sz="2400" b="1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indent="0" algn="ctr"/>
            <a:r>
              <a:rPr lang="zh-CN" altLang="en-US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华中科技大学</a:t>
            </a:r>
            <a:endParaRPr lang="zh-CN" sz="2400" b="1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EA407E7-2623-464B-975F-6B94247AE7C7}"/>
              </a:ext>
            </a:extLst>
          </p:cNvPr>
          <p:cNvSpPr txBox="1"/>
          <p:nvPr/>
        </p:nvSpPr>
        <p:spPr>
          <a:xfrm>
            <a:off x="2871823" y="1237037"/>
            <a:ext cx="9071575" cy="1082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6700" algn="just">
              <a:lnSpc>
                <a:spcPct val="120000"/>
              </a:lnSpc>
            </a:pPr>
            <a:r>
              <a:rPr lang="zh-CN" altLang="en-US" sz="28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rPr>
              <a:t>个人简介：</a:t>
            </a:r>
            <a:r>
              <a:rPr lang="en-US" altLang="zh-CN" sz="28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rPr>
              <a:t>【</a:t>
            </a:r>
            <a:r>
              <a:rPr lang="zh-CN" altLang="en-US" sz="28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rPr>
              <a:t>不超过</a:t>
            </a:r>
            <a:r>
              <a:rPr lang="en-US" altLang="zh-CN" sz="28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rPr>
              <a:t>200</a:t>
            </a:r>
            <a:r>
              <a:rPr lang="zh-CN" altLang="en-US" sz="28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rPr>
              <a:t>字，亮点突出的部分请用红色加粗字体</a:t>
            </a:r>
            <a:r>
              <a:rPr lang="en-US" altLang="zh-CN" sz="28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rPr>
              <a:t>】</a:t>
            </a:r>
            <a:endParaRPr lang="zh-CN" altLang="en-US" sz="2800" b="0" dirty="0">
              <a:latin typeface="Microsoft YaHei" panose="020B0503020204020204" pitchFamily="34" charset="-122"/>
              <a:ea typeface="Microsoft YaHei" panose="020B0503020204020204" pitchFamily="34" charset="-122"/>
              <a:cs typeface="+mn-ea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50BB055-506E-404B-B6B3-C4A6A29CC0AB}"/>
              </a:ext>
            </a:extLst>
          </p:cNvPr>
          <p:cNvSpPr txBox="1"/>
          <p:nvPr/>
        </p:nvSpPr>
        <p:spPr>
          <a:xfrm>
            <a:off x="2997551" y="106186"/>
            <a:ext cx="6709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新执行委员申请</a:t>
            </a:r>
            <a:r>
              <a:rPr kumimoji="1" lang="en-US" altLang="zh-CN" sz="48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-</a:t>
            </a:r>
            <a:r>
              <a:rPr kumimoji="1" lang="zh-CN" altLang="en-US" sz="48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张三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0669F82-F92F-40AA-838F-2A662292A1EE}"/>
              </a:ext>
            </a:extLst>
          </p:cNvPr>
          <p:cNvSpPr txBox="1"/>
          <p:nvPr/>
        </p:nvSpPr>
        <p:spPr>
          <a:xfrm>
            <a:off x="5631326" y="5657444"/>
            <a:ext cx="565897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4000" b="1" dirty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推荐人</a:t>
            </a:r>
            <a:r>
              <a:rPr kumimoji="1" lang="en-US" altLang="zh-CN" sz="4000" b="1" dirty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: </a:t>
            </a:r>
            <a:r>
              <a:rPr kumimoji="1" lang="en-US" altLang="zh-CN" sz="4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xxx</a:t>
            </a:r>
            <a:r>
              <a:rPr kumimoji="1" lang="zh-CN" altLang="en-US" sz="4000" b="1" dirty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，</a:t>
            </a:r>
            <a:r>
              <a:rPr kumimoji="1" lang="en-US" altLang="zh-CN" sz="4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xxx</a:t>
            </a:r>
            <a:endParaRPr kumimoji="1" lang="zh-CN" altLang="en-US" sz="4000" b="1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6D46155-0D72-4BAD-A66D-36633BC89C85}"/>
              </a:ext>
            </a:extLst>
          </p:cNvPr>
          <p:cNvSpPr/>
          <p:nvPr/>
        </p:nvSpPr>
        <p:spPr>
          <a:xfrm>
            <a:off x="408791" y="1409252"/>
            <a:ext cx="2312894" cy="25603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</a:rPr>
              <a:t>照片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679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18407</TotalTime>
  <Words>41</Words>
  <Application>Microsoft Office PowerPoint</Application>
  <PresentationFormat>宽屏</PresentationFormat>
  <Paragraphs>6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等线</vt:lpstr>
      <vt:lpstr>等线 Light</vt:lpstr>
      <vt:lpstr>Microsoft YaHei</vt:lpstr>
      <vt:lpstr>Arial</vt:lpstr>
      <vt:lpstr>2_Office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User</dc:creator>
  <cp:lastModifiedBy>Xin Yang</cp:lastModifiedBy>
  <cp:revision>271</cp:revision>
  <dcterms:created xsi:type="dcterms:W3CDTF">2020-03-08T08:58:17Z</dcterms:created>
  <dcterms:modified xsi:type="dcterms:W3CDTF">2022-06-06T02:54:40Z</dcterms:modified>
</cp:coreProperties>
</file>